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7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/>
              <a:t>Deadlock Avoidance Banker's Algorithm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It is also utilized as Deadloack Detection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8481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58165" y="441134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630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4178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64541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6875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223202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308673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6942455" y="542988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80580" y="586930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84495" y="80645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Current availability</a:t>
            </a:r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4999355" y="990600"/>
            <a:ext cx="485140" cy="18319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8933815" y="54298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P2</a:t>
            </a:r>
            <a:r>
              <a:rPr lang="en-US"/>
              <a:t>,</a:t>
            </a:r>
            <a:r>
              <a:rPr lang="en-US">
                <a:solidFill>
                  <a:srgbClr val="FF0000"/>
                </a:solidFill>
                <a:sym typeface="+mn-ea"/>
              </a:rPr>
              <a:t>P4</a:t>
            </a:r>
            <a:r>
              <a:rPr lang="en-US"/>
              <a:t> 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844280" y="1876425"/>
            <a:ext cx="3257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Check P4 it can execute because it fullfill all instance of current availability , it will come in safe sequence list.After it execution it release already allocated resources too. 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90280" y="2360930"/>
            <a:ext cx="343535" cy="279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00745" y="3160395"/>
            <a:ext cx="343535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8481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58165" y="441134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630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4178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64541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6875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223202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308673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6942455" y="542988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80580" y="586930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84495" y="80645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Current availability</a:t>
            </a:r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4999355" y="990600"/>
            <a:ext cx="485140" cy="22390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831590" y="462153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Now add P5 allocated in current availability and update it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933815" y="5429885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P2</a:t>
            </a:r>
            <a:r>
              <a:rPr lang="en-US"/>
              <a:t>,</a:t>
            </a:r>
            <a:r>
              <a:rPr lang="en-US">
                <a:solidFill>
                  <a:srgbClr val="FF0000"/>
                </a:solidFill>
                <a:sym typeface="+mn-ea"/>
              </a:rPr>
              <a:t>P4, </a:t>
            </a:r>
            <a:r>
              <a:rPr lang="en-US">
                <a:solidFill>
                  <a:srgbClr val="FF0000"/>
                </a:solidFill>
                <a:sym typeface="+mn-ea"/>
              </a:rPr>
              <a:t>P5</a:t>
            </a:r>
            <a:r>
              <a:rPr lang="en-US"/>
              <a:t> 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844280" y="1876425"/>
            <a:ext cx="3257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Check P5 it can execute because it fullfill all instance of current availability , it will come in safe sequence list.After it execution it release already allocated resources too. 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90280" y="2360930"/>
            <a:ext cx="343535" cy="279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00745" y="3160395"/>
            <a:ext cx="343535" cy="279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69960" y="3491230"/>
            <a:ext cx="343535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8491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8481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58165" y="441134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630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4178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64541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6875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223202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308673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6942455" y="542988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80580" y="586930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84495" y="80645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Current availability</a:t>
            </a:r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5029835" y="990600"/>
            <a:ext cx="454660" cy="21780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8933815" y="5429885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P2</a:t>
            </a:r>
            <a:r>
              <a:rPr lang="en-US"/>
              <a:t>,</a:t>
            </a:r>
            <a:r>
              <a:rPr lang="en-US">
                <a:solidFill>
                  <a:srgbClr val="FF0000"/>
                </a:solidFill>
                <a:sym typeface="+mn-ea"/>
              </a:rPr>
              <a:t>P4, </a:t>
            </a:r>
            <a:r>
              <a:rPr lang="en-US">
                <a:solidFill>
                  <a:srgbClr val="FF0000"/>
                </a:solidFill>
                <a:sym typeface="+mn-ea"/>
              </a:rPr>
              <a:t>P5</a:t>
            </a:r>
            <a:r>
              <a:rPr lang="en-US"/>
              <a:t> 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844280" y="1876425"/>
            <a:ext cx="3257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Check P5 it can execute because it fullfill all instance of current availability , it will come in safe sequence list.After it execution it release already allocated resources too. 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90280" y="2360930"/>
            <a:ext cx="343535" cy="279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00745" y="3160395"/>
            <a:ext cx="343535" cy="279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69960" y="3491230"/>
            <a:ext cx="343535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8481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58165" y="441134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630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4178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64541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6875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223202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308673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6942455" y="542988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80580" y="586930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84495" y="80645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Current availability</a:t>
            </a:r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4979035" y="990600"/>
            <a:ext cx="505460" cy="2289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831590" y="462153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Now add P1 allocated in current availability and update it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933815" y="5429885"/>
            <a:ext cx="161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P2</a:t>
            </a:r>
            <a:r>
              <a:rPr lang="en-US"/>
              <a:t>,</a:t>
            </a:r>
            <a:r>
              <a:rPr lang="en-US">
                <a:solidFill>
                  <a:srgbClr val="FF0000"/>
                </a:solidFill>
                <a:sym typeface="+mn-ea"/>
              </a:rPr>
              <a:t>P4, P5, </a:t>
            </a:r>
            <a:r>
              <a:rPr lang="en-US">
                <a:solidFill>
                  <a:srgbClr val="FF0000"/>
                </a:solidFill>
                <a:sym typeface="+mn-ea"/>
              </a:rPr>
              <a:t>P1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844280" y="1876425"/>
            <a:ext cx="3257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NowCheck P1 it can execute now because it fullfill all instance of current availability , it will come in safe sequence list.After it execution it release already allocated resources too. 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90280" y="2360930"/>
            <a:ext cx="343535" cy="279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00745" y="3160395"/>
            <a:ext cx="343535" cy="279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69960" y="3491230"/>
            <a:ext cx="343535" cy="279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00745" y="1995805"/>
            <a:ext cx="343535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8481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58165" y="441134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630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4178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64541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6875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223202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308673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6942455" y="542988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80580" y="586930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84495" y="80645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Current availability</a:t>
            </a:r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5029835" y="990600"/>
            <a:ext cx="454660" cy="25958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831590" y="462153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Now add P1 allocated in current availability and update it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933815" y="5429885"/>
            <a:ext cx="161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P2</a:t>
            </a:r>
            <a:r>
              <a:rPr lang="en-US"/>
              <a:t>,</a:t>
            </a:r>
            <a:r>
              <a:rPr lang="en-US">
                <a:solidFill>
                  <a:srgbClr val="FF0000"/>
                </a:solidFill>
                <a:sym typeface="+mn-ea"/>
              </a:rPr>
              <a:t>P4, </a:t>
            </a:r>
            <a:r>
              <a:rPr lang="en-US">
                <a:solidFill>
                  <a:srgbClr val="FF0000"/>
                </a:solidFill>
                <a:sym typeface="+mn-ea"/>
              </a:rPr>
              <a:t>P5,P1</a:t>
            </a:r>
            <a:r>
              <a:rPr lang="en-US"/>
              <a:t> 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844280" y="1876425"/>
            <a:ext cx="3257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NowCheck P1 it can execute now because it fullfill all instance of current availability , it will come in safe sequence list.After it execution it release already allocated resources too. 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90280" y="2360930"/>
            <a:ext cx="343535" cy="279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00745" y="3160395"/>
            <a:ext cx="343535" cy="279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69960" y="3491230"/>
            <a:ext cx="343535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8481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58165" y="441134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630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4178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64541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6875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223202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308673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6942455" y="542988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80580" y="586930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84495" y="80645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Current availability</a:t>
            </a:r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5029835" y="990600"/>
            <a:ext cx="454660" cy="25958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831590" y="462153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Now add P3 allocated in current availability and update it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933815" y="5429885"/>
            <a:ext cx="202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P2</a:t>
            </a:r>
            <a:r>
              <a:rPr lang="en-US"/>
              <a:t>,</a:t>
            </a:r>
            <a:r>
              <a:rPr lang="en-US">
                <a:solidFill>
                  <a:srgbClr val="FF0000"/>
                </a:solidFill>
                <a:sym typeface="+mn-ea"/>
              </a:rPr>
              <a:t>P4, </a:t>
            </a:r>
            <a:r>
              <a:rPr lang="en-US">
                <a:solidFill>
                  <a:srgbClr val="FF0000"/>
                </a:solidFill>
                <a:sym typeface="+mn-ea"/>
              </a:rPr>
              <a:t>P5,P1, P3</a:t>
            </a:r>
            <a:r>
              <a:rPr lang="en-US"/>
              <a:t> 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844280" y="1876425"/>
            <a:ext cx="3257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NowCheck P3 it can execute now because it fullfill all instance of current availability , it will come in safe sequence list.After it execution it release already allocated resources too. 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90280" y="2360930"/>
            <a:ext cx="343535" cy="279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00745" y="3160395"/>
            <a:ext cx="343535" cy="279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69960" y="3491230"/>
            <a:ext cx="343535" cy="279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00745" y="2818765"/>
            <a:ext cx="343535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8481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10</a:t>
                      </a:r>
                      <a:endParaRPr lang="en-US" b="1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5</a:t>
                      </a:r>
                      <a:endParaRPr lang="en-US" b="1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7</a:t>
                      </a:r>
                      <a:endParaRPr lang="en-US" b="1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58165" y="441134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630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4178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64541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6875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223202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308673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6942455" y="542988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90740" y="6083300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84495" y="80645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Current availability</a:t>
            </a:r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5039995" y="990600"/>
            <a:ext cx="444500" cy="29927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831590" y="462153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Now add P3 allocated in current availability and update it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933815" y="5429885"/>
            <a:ext cx="215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P2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  <a:sym typeface="+mn-ea"/>
              </a:rPr>
              <a:t>P4, </a:t>
            </a:r>
            <a:r>
              <a:rPr lang="en-US">
                <a:solidFill>
                  <a:srgbClr val="FF0000"/>
                </a:solidFill>
                <a:sym typeface="+mn-ea"/>
              </a:rPr>
              <a:t>P5, P1, P3</a:t>
            </a:r>
            <a:r>
              <a:rPr lang="en-US"/>
              <a:t> 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844280" y="1876425"/>
            <a:ext cx="3257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NowCheck P3 it can execute now because it fullfill all instance of current availability , it will come in safe sequence list.After it execution it release already allocated resources too. 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90280" y="2360930"/>
            <a:ext cx="343535" cy="279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00745" y="3160395"/>
            <a:ext cx="343535" cy="279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69960" y="3491230"/>
            <a:ext cx="343535" cy="279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69960" y="2752090"/>
            <a:ext cx="343535" cy="2794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3359785" y="4116070"/>
            <a:ext cx="1690370" cy="417195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413750" y="5806440"/>
            <a:ext cx="3925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This safe sequence shows there is no deadlock occur</a:t>
            </a:r>
            <a:endParaRPr lang="en-US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rcRect l="29808" t="25298" r="30353" b="32470"/>
          <a:stretch>
            <a:fillRect/>
          </a:stretch>
        </p:blipFill>
        <p:spPr>
          <a:xfrm>
            <a:off x="6887210" y="6083300"/>
            <a:ext cx="303530" cy="34671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369570" y="6451600"/>
            <a:ext cx="1069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Deadloack occurs whenever </a:t>
            </a:r>
            <a:r>
              <a:rPr lang="en-US">
                <a:sym typeface="+mn-ea"/>
              </a:rPr>
              <a:t>it  not fullfill any instance of current availability that called unsafe condition.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Practice</a:t>
            </a:r>
            <a:endParaRPr lang="en-US" b="1">
              <a:sym typeface="+mn-ea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90"/>
                <a:gridCol w="49530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6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90"/>
                <a:gridCol w="49530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8481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919730" y="448627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7406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3954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04317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6651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462978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548449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8277225" y="432625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677275" y="477964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8481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919730" y="448627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7406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3954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04317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6651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462978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548449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8277225" y="432625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677275" y="477964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84495" y="80645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Current availability</a:t>
            </a:r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5015865" y="990600"/>
            <a:ext cx="468630" cy="10039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94335"/>
                <a:gridCol w="485775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919730" y="448627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7406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3954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04317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6651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462978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548449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9683115" y="529399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0083165" y="579818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84495" y="80645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Current availability</a:t>
            </a:r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5015865" y="990600"/>
            <a:ext cx="468630" cy="10039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942455" y="4316730"/>
            <a:ext cx="4202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Remaining Need=Max need- Allocation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8481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58165" y="441134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630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4178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64541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6875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223202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308673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6942455" y="542988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80580" y="586930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84495" y="80645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Current availability</a:t>
            </a:r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5015865" y="990600"/>
            <a:ext cx="468630" cy="10039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8933815" y="542988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P2</a:t>
            </a:r>
            <a:r>
              <a:rPr lang="en-US"/>
              <a:t>, 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8934450" y="1330960"/>
            <a:ext cx="32575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Here, Compare remaining Need with</a:t>
            </a:r>
            <a:r>
              <a:rPr lang="en-US">
                <a:sym typeface="+mn-ea"/>
              </a:rPr>
              <a:t>current availability , of P1.</a:t>
            </a:r>
            <a:r>
              <a:rPr lang="en-US"/>
              <a:t> P1 cannot execute because it not fullfill all instance of current availability 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933815" y="3107690"/>
            <a:ext cx="3257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Check P2 it can execute because it fullfill all instance of current availability , it will come in safe sequence list.After it execution it release already allocated resources too. 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90280" y="2360930"/>
            <a:ext cx="343535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8481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58165" y="441134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630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4178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64541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6875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223202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308673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6942455" y="542988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80580" y="586930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84495" y="80645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Current availability</a:t>
            </a:r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5039995" y="990600"/>
            <a:ext cx="444500" cy="13836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831590" y="462153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Now add P2 allocated in current availability and update it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933815" y="542988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P2</a:t>
            </a:r>
            <a:r>
              <a:rPr lang="en-US"/>
              <a:t>, 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8933815" y="1626235"/>
            <a:ext cx="3257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Here, P1 cannot execute because it not fullfill all instance of current availability 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933815" y="2640330"/>
            <a:ext cx="3257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Check P2 it can execute because it fullfill all instance of current availability , it will come in safe sequence list.After it execution it release already allocated resources too. 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90280" y="2360930"/>
            <a:ext cx="343535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8481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58165" y="441134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630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4178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64541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6875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223202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308673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6942455" y="542988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80580" y="586930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84495" y="80645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Current availability</a:t>
            </a:r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5039995" y="990600"/>
            <a:ext cx="444500" cy="13836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8933815" y="542988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P2</a:t>
            </a:r>
            <a:r>
              <a:rPr lang="en-US"/>
              <a:t>, 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933815" y="1485900"/>
            <a:ext cx="3257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Check P3 it cannot execute because it inot fullfill all instance of current availability 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90280" y="2360930"/>
            <a:ext cx="343535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Deadlock Avoidance Banker's Algorithm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82346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84810"/>
                <a:gridCol w="495300"/>
                <a:gridCol w="495300"/>
                <a:gridCol w="427990"/>
                <a:gridCol w="427990"/>
                <a:gridCol w="428625"/>
                <a:gridCol w="499110"/>
                <a:gridCol w="498475"/>
                <a:gridCol w="499745"/>
                <a:gridCol w="951230"/>
                <a:gridCol w="950595"/>
                <a:gridCol w="9512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Allocation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Max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Available 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Remaining Need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Resouces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C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58165" y="441134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Total A=10, B=5, C=7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6300" y="498983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CPU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41780" y="5596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645410" y="49898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Printer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68755" y="4807585"/>
            <a:ext cx="441325" cy="2660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2232025" y="4826000"/>
            <a:ext cx="339725" cy="8362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3086735" y="4779645"/>
            <a:ext cx="92075" cy="294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Text Box 11"/>
          <p:cNvSpPr txBox="1"/>
          <p:nvPr/>
        </p:nvSpPr>
        <p:spPr>
          <a:xfrm>
            <a:off x="6942455" y="542988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Safe sequence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180580" y="586930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Unsafe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84495" y="806450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Current availability</a:t>
            </a:r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4999355" y="990600"/>
            <a:ext cx="485140" cy="18319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831590" y="4621530"/>
            <a:ext cx="592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Now add P4 allocated in current availability and update it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933815" y="54298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P2</a:t>
            </a:r>
            <a:r>
              <a:rPr lang="en-US"/>
              <a:t>,</a:t>
            </a:r>
            <a:r>
              <a:rPr lang="en-US">
                <a:solidFill>
                  <a:srgbClr val="FF0000"/>
                </a:solidFill>
                <a:sym typeface="+mn-ea"/>
              </a:rPr>
              <a:t>P4</a:t>
            </a:r>
            <a:r>
              <a:rPr lang="en-US"/>
              <a:t> 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844280" y="1876425"/>
            <a:ext cx="3257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Check P4 it can execute because it fullfill all instance of current availability , it will come in safe sequence list.After it execution it release already allocated resources too. 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90280" y="2360930"/>
            <a:ext cx="343535" cy="279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18905" t="20060" r="9423" b="21012"/>
          <a:stretch>
            <a:fillRect/>
          </a:stretch>
        </p:blipFill>
        <p:spPr>
          <a:xfrm>
            <a:off x="8500745" y="3160395"/>
            <a:ext cx="343535" cy="27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7910</Words>
  <Application>WPS Presentation</Application>
  <PresentationFormat>Widescreen</PresentationFormat>
  <Paragraphs>2814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Deadlock Avoidance Banker's Algorithm</vt:lpstr>
      <vt:lpstr>Deadlock Avoidance Banker's Algorithm</vt:lpstr>
      <vt:lpstr>Deadlock Avoidance Banker's Algorithm</vt:lpstr>
      <vt:lpstr>Deadlock Avoidance Banker's Algorithm</vt:lpstr>
      <vt:lpstr>Deadlock Avoidance Banker's Algorithm</vt:lpstr>
      <vt:lpstr>Deadlock Avoidance Banker's Algorithm</vt:lpstr>
      <vt:lpstr>Deadlock Avoidance Banker's Algorithm</vt:lpstr>
      <vt:lpstr>Deadlock Avoidance Banker's Algorithm</vt:lpstr>
      <vt:lpstr>Deadlock Avoidance Banker's Algorithm</vt:lpstr>
      <vt:lpstr>Deadlock Avoidance Banker's Algorithm</vt:lpstr>
      <vt:lpstr>Deadlock Avoidance Banker's Algorithm</vt:lpstr>
      <vt:lpstr>Deadlock Avoidance Banker's Algorithm</vt:lpstr>
      <vt:lpstr>Deadlock Avoidance Banker's Algorithm</vt:lpstr>
      <vt:lpstr>Deadlock Avoidance Banker's Algorithm</vt:lpstr>
      <vt:lpstr>Deadlock Avoidance Banker's Algorithm</vt:lpstr>
      <vt:lpstr>Deadlock Avoidance Banker's Algorithm</vt:lpstr>
      <vt:lpstr>Deadlock Avoidance Banker's Algorithm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 Avoidance Banker's Algorithm</dc:title>
  <dc:creator>Dell</dc:creator>
  <cp:lastModifiedBy>Dell</cp:lastModifiedBy>
  <cp:revision>5</cp:revision>
  <dcterms:created xsi:type="dcterms:W3CDTF">2021-06-07T18:31:00Z</dcterms:created>
  <dcterms:modified xsi:type="dcterms:W3CDTF">2021-06-12T05:02:25Z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