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en-US"/>
              <a:t>Mutex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ctr"/>
            <a:r>
              <a:rPr lang="en-US"/>
              <a:t>Comparision with semaphore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669415" y="1911350"/>
            <a:ext cx="8253095" cy="39331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Which is better????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11480" y="2910205"/>
            <a:ext cx="9932035" cy="1303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Mutex Example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rcRect l="19302" r="67997" b="52653"/>
          <a:stretch>
            <a:fillRect/>
          </a:stretch>
        </p:blipFill>
        <p:spPr>
          <a:xfrm>
            <a:off x="1614805" y="1548765"/>
            <a:ext cx="1920240" cy="2130425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rcRect l="20089" t="46684" r="42322" b="12003"/>
          <a:stretch>
            <a:fillRect/>
          </a:stretch>
        </p:blipFill>
        <p:spPr>
          <a:xfrm>
            <a:off x="2249805" y="4271645"/>
            <a:ext cx="2530475" cy="127190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658360" y="2006600"/>
            <a:ext cx="4079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Let assume a room has a key and person who is having key can enter into the room. There is only one key so at a time one person access the room.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79755" y="1755140"/>
            <a:ext cx="1844040" cy="147066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07515" y="3838575"/>
            <a:ext cx="1181100" cy="12115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57810" y="3106420"/>
            <a:ext cx="4079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Person will unlock the door and enter into room and close it.</a:t>
            </a:r>
            <a:endParaRPr lang="en-US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865" y="1970405"/>
            <a:ext cx="4686300" cy="24079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10665" y="2001520"/>
            <a:ext cx="6233795" cy="29705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Mutex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52550" y="1443355"/>
            <a:ext cx="9053195" cy="46120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40690" y="2632075"/>
            <a:ext cx="5643245" cy="298069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7295" y="2389505"/>
            <a:ext cx="4930140" cy="32232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489200" y="1222375"/>
            <a:ext cx="7214235" cy="375475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92530" y="4881880"/>
            <a:ext cx="9806940" cy="17379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46710" y="2329180"/>
            <a:ext cx="4594860" cy="32004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71745" y="2329180"/>
            <a:ext cx="686562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Comaprision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53795" y="1691005"/>
            <a:ext cx="9173845" cy="4581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WPS Presentation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SimSun</vt:lpstr>
      <vt:lpstr>Wingdings</vt:lpstr>
      <vt:lpstr>Microsoft YaHei</vt:lpstr>
      <vt:lpstr>Arial Unicode MS</vt:lpstr>
      <vt:lpstr>Calibri</vt:lpstr>
      <vt:lpstr>Gear Drives</vt:lpstr>
      <vt:lpstr>Mutex</vt:lpstr>
      <vt:lpstr>Mutex Example</vt:lpstr>
      <vt:lpstr>PowerPoint 演示文稿</vt:lpstr>
      <vt:lpstr>PowerPoint 演示文稿</vt:lpstr>
      <vt:lpstr>Mutex</vt:lpstr>
      <vt:lpstr>PowerPoint 演示文稿</vt:lpstr>
      <vt:lpstr>PowerPoint 演示文稿</vt:lpstr>
      <vt:lpstr>PowerPoint 演示文稿</vt:lpstr>
      <vt:lpstr>Comaprision</vt:lpstr>
      <vt:lpstr>PowerPoint 演示文稿</vt:lpstr>
      <vt:lpstr>Which is better????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Mutex</dc:title>
  <dc:creator>Dell</dc:creator>
  <cp:lastModifiedBy>Dell</cp:lastModifiedBy>
  <cp:revision>2</cp:revision>
  <dcterms:created xsi:type="dcterms:W3CDTF">2021-06-11T08:23:00Z</dcterms:created>
  <dcterms:modified xsi:type="dcterms:W3CDTF">2021-06-11T10:42:47Z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