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Peterson's Solution (Peterson's Algorithm)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156" y="2552700"/>
            <a:ext cx="9218083" cy="1752600"/>
          </a:xfrm>
        </p:spPr>
        <p:txBody>
          <a:bodyPr/>
          <a:p>
            <a:r>
              <a:rPr lang="en-US" sz="1800"/>
              <a:t>Two Process Synchronization based on busy waiting which utilized Turn Variable</a:t>
            </a:r>
            <a:endParaRPr lang="en-US" sz="1800"/>
          </a:p>
          <a:p>
            <a:pPr algn="ctr"/>
            <a:r>
              <a:rPr lang="en-US" sz="1800"/>
              <a:t>It consider only two process at a time for syncronization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19670" y="1716405"/>
            <a:ext cx="33070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Consumer()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if(count==0)</a:t>
            </a:r>
            <a:endParaRPr lang="en-US"/>
          </a:p>
          <a:p>
            <a:pPr lvl="1" algn="l"/>
            <a:r>
              <a:rPr lang="en-US"/>
              <a:t>sleep();</a:t>
            </a:r>
            <a:endParaRPr lang="en-US"/>
          </a:p>
          <a:p>
            <a:pPr lvl="1" algn="l"/>
            <a:r>
              <a:rPr lang="en-US"/>
              <a:t>item=remove_item();</a:t>
            </a:r>
            <a:endParaRPr lang="en-US"/>
          </a:p>
          <a:p>
            <a:pPr lvl="1" algn="l"/>
            <a:r>
              <a:rPr lang="en-US"/>
              <a:t>count--;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if(count==N-1)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wakeup(producer)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consumer_item(item);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5615" y="1716405"/>
            <a:ext cx="30403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Producer()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item= produce_item();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if(count==N)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sleep();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insert_item(item);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count++;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if(count==1)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wakeup(consumer)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515995" y="2437130"/>
          <a:ext cx="26098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"/>
                <a:gridCol w="521970"/>
                <a:gridCol w="521970"/>
                <a:gridCol w="521970"/>
                <a:gridCol w="52197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426585" y="2893695"/>
            <a:ext cx="1086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Buffer=N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19670" y="1716405"/>
            <a:ext cx="33070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Consumer()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if(count==0)</a:t>
            </a:r>
            <a:endParaRPr lang="en-US"/>
          </a:p>
          <a:p>
            <a:pPr lvl="1" algn="l"/>
            <a:r>
              <a:rPr lang="en-US"/>
              <a:t>sleep();</a:t>
            </a:r>
            <a:endParaRPr lang="en-US"/>
          </a:p>
          <a:p>
            <a:pPr lvl="1" algn="l"/>
            <a:r>
              <a:rPr lang="en-US"/>
              <a:t>item=remove_item();</a:t>
            </a:r>
            <a:endParaRPr lang="en-US"/>
          </a:p>
          <a:p>
            <a:pPr lvl="1" algn="l"/>
            <a:r>
              <a:rPr lang="en-US"/>
              <a:t>count--;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if(count==N-1)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wakeup(producer)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consumer_item(item);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5615" y="1716405"/>
            <a:ext cx="30403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Producer()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item= produce_item();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if(count==N)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sleep();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insert_item(item);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count++;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if(count==1)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wakeup(consumer)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515995" y="2437130"/>
          <a:ext cx="26098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"/>
                <a:gridCol w="521970"/>
                <a:gridCol w="521970"/>
                <a:gridCol w="521970"/>
                <a:gridCol w="52197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426585" y="2893695"/>
            <a:ext cx="1086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Buffer=N</a:t>
            </a:r>
            <a:endParaRPr lang="en-US"/>
          </a:p>
        </p:txBody>
      </p:sp>
      <p:sp>
        <p:nvSpPr>
          <p:cNvPr id="3" name="Curved Down Arrow 2"/>
          <p:cNvSpPr/>
          <p:nvPr/>
        </p:nvSpPr>
        <p:spPr>
          <a:xfrm>
            <a:off x="1905635" y="1716405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2032635" y="1457960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2225675" y="1174115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19670" y="1716405"/>
            <a:ext cx="33070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Consumer()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if(count==0)</a:t>
            </a:r>
            <a:endParaRPr lang="en-US"/>
          </a:p>
          <a:p>
            <a:pPr lvl="1" algn="l"/>
            <a:r>
              <a:rPr lang="en-US"/>
              <a:t>sleep();</a:t>
            </a:r>
            <a:endParaRPr lang="en-US"/>
          </a:p>
          <a:p>
            <a:pPr lvl="1" algn="l"/>
            <a:r>
              <a:rPr lang="en-US"/>
              <a:t>item=remove_item();</a:t>
            </a:r>
            <a:endParaRPr lang="en-US"/>
          </a:p>
          <a:p>
            <a:pPr lvl="1" algn="l"/>
            <a:r>
              <a:rPr lang="en-US"/>
              <a:t>count--;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if(count==N-1)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wakeup(producer)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consumer_item(item);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5615" y="1716405"/>
            <a:ext cx="30403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Producer()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int item;</a:t>
            </a:r>
            <a:endParaRPr lang="en-US"/>
          </a:p>
          <a:p>
            <a:pPr algn="l"/>
            <a:r>
              <a:rPr lang="en-US"/>
              <a:t>while(True)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lvl="1" algn="l"/>
            <a:r>
              <a:rPr lang="en-US"/>
              <a:t>item= produce_item();</a:t>
            </a:r>
            <a:endParaRPr lang="en-US"/>
          </a:p>
          <a:p>
            <a:pPr lvl="1" algn="l"/>
            <a:r>
              <a:rPr lang="en-US">
                <a:sym typeface="+mn-ea"/>
              </a:rPr>
              <a:t>if(count==N)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sleep();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insert_item(item);</a:t>
            </a:r>
            <a:endParaRPr lang="en-US">
              <a:sym typeface="+mn-ea"/>
            </a:endParaRPr>
          </a:p>
          <a:p>
            <a:pPr lvl="2" algn="l"/>
            <a:r>
              <a:rPr lang="en-US">
                <a:sym typeface="+mn-ea"/>
              </a:rPr>
              <a:t>count++;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if(count==1)</a:t>
            </a:r>
            <a:endParaRPr lang="en-US">
              <a:sym typeface="+mn-ea"/>
            </a:endParaRPr>
          </a:p>
          <a:p>
            <a:pPr lvl="1" algn="l"/>
            <a:r>
              <a:rPr lang="en-US">
                <a:sym typeface="+mn-ea"/>
              </a:rPr>
              <a:t>	wakeup(consumer)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}}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515995" y="2437130"/>
          <a:ext cx="26098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"/>
                <a:gridCol w="521970"/>
                <a:gridCol w="521970"/>
                <a:gridCol w="521970"/>
                <a:gridCol w="52197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426585" y="2893695"/>
            <a:ext cx="1086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Buffer=N</a:t>
            </a:r>
            <a:endParaRPr lang="en-US"/>
          </a:p>
        </p:txBody>
      </p:sp>
      <p:sp>
        <p:nvSpPr>
          <p:cNvPr id="3" name="Curved Down Arrow 2"/>
          <p:cNvSpPr/>
          <p:nvPr/>
        </p:nvSpPr>
        <p:spPr>
          <a:xfrm>
            <a:off x="5029835" y="1716405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5156835" y="1457960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5349875" y="1174115"/>
            <a:ext cx="2079625" cy="608965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49193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 other;</a:t>
            </a:r>
            <a:endParaRPr lang="en-US"/>
          </a:p>
          <a:p>
            <a:r>
              <a:rPr lang="en-US"/>
              <a:t>other=1-process;</a:t>
            </a:r>
            <a:endParaRPr lang="en-US"/>
          </a:p>
          <a:p>
            <a:r>
              <a:rPr lang="en-US"/>
              <a:t>intrested [process]=True;</a:t>
            </a:r>
            <a:endParaRPr lang="en-US"/>
          </a:p>
          <a:p>
            <a:r>
              <a:rPr lang="en-US"/>
              <a:t>turn= process;</a:t>
            </a:r>
            <a:endParaRPr lang="en-US"/>
          </a:p>
          <a:p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2805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49193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 other;</a:t>
            </a:r>
            <a:endParaRPr lang="en-US"/>
          </a:p>
          <a:p>
            <a:r>
              <a:rPr lang="en-US"/>
              <a:t>other=1-process;</a:t>
            </a:r>
            <a:endParaRPr lang="en-US"/>
          </a:p>
          <a:p>
            <a:r>
              <a:rPr lang="en-US"/>
              <a:t>intrested [process]=True;</a:t>
            </a:r>
            <a:endParaRPr lang="en-US"/>
          </a:p>
          <a:p>
            <a:r>
              <a:rPr lang="en-US"/>
              <a:t>turn= process;</a:t>
            </a:r>
            <a:endParaRPr lang="en-US"/>
          </a:p>
          <a:p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2805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52622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 other;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other=1-process;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intrested [process]=True;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turn= 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2805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2085" y="3495040"/>
            <a:ext cx="3467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Case-1</a:t>
            </a:r>
            <a:endParaRPr lang="en-US" b="1"/>
          </a:p>
          <a:p>
            <a:r>
              <a:rPr lang="en-US"/>
              <a:t>P0 execute line 1 2 3  and intrested become True</a:t>
            </a:r>
            <a:endParaRPr lang="en-US"/>
          </a:p>
          <a:p>
            <a:r>
              <a:rPr lang="en-US"/>
              <a:t>It execute line  4 and 5, condition is satify so P0 insert in CS and execute their execution / Prempt</a:t>
            </a:r>
            <a:endParaRPr lang="en-US"/>
          </a:p>
          <a:p>
            <a:endParaRPr lang="en-US"/>
          </a:p>
        </p:txBody>
      </p:sp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rcRect l="25609" t="23304" r="25577" b="31845"/>
          <a:stretch>
            <a:fillRect/>
          </a:stretch>
        </p:blipFill>
        <p:spPr>
          <a:xfrm>
            <a:off x="5511165" y="3247390"/>
            <a:ext cx="71374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52622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 other;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other=1-process;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intrested [process]=True;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turn= 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3059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6. 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2085" y="3495040"/>
            <a:ext cx="3467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Case-2</a:t>
            </a:r>
            <a:endParaRPr lang="en-US" b="1"/>
          </a:p>
          <a:p>
            <a:r>
              <a:rPr lang="en-US"/>
              <a:t>P1 execute line 1 2 3  and intrested become True</a:t>
            </a:r>
            <a:endParaRPr lang="en-US"/>
          </a:p>
          <a:p>
            <a:r>
              <a:rPr lang="en-US"/>
              <a:t>It execute line  4 and 5, condition is not satify so P1 can not get the access of CS.</a:t>
            </a:r>
            <a:endParaRPr lang="en-US"/>
          </a:p>
        </p:txBody>
      </p:sp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rcRect l="25609" t="23304" r="25577" b="31845"/>
          <a:stretch>
            <a:fillRect/>
          </a:stretch>
        </p:blipFill>
        <p:spPr>
          <a:xfrm>
            <a:off x="5564505" y="4038600"/>
            <a:ext cx="71374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52622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 other;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other=1-process;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intrested [process]=True;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turn= 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3059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6. 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2085" y="3495040"/>
            <a:ext cx="34671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Case-1</a:t>
            </a:r>
            <a:endParaRPr lang="en-US" b="1"/>
          </a:p>
          <a:p>
            <a:r>
              <a:rPr lang="en-US"/>
              <a:t>P0 execute line 1 2 3  and intrested become True</a:t>
            </a:r>
            <a:endParaRPr lang="en-US"/>
          </a:p>
          <a:p>
            <a:r>
              <a:rPr lang="en-US"/>
              <a:t>It execute line  4 and 5, condition is satify so P0 insert in CS and execute their execution / Prempt. </a:t>
            </a:r>
            <a:endParaRPr lang="en-US"/>
          </a:p>
          <a:p>
            <a:r>
              <a:rPr lang="en-US"/>
              <a:t>P0 back from premmption and execute 	line 6 and value of intrested beome False gain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rcRect l="25609" t="23304" r="25577" b="31845"/>
          <a:stretch>
            <a:fillRect/>
          </a:stretch>
        </p:blipFill>
        <p:spPr>
          <a:xfrm>
            <a:off x="5511165" y="3247390"/>
            <a:ext cx="71374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52622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 other;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other=1-process;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intrested [process]=True;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turn= 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3059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6. 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2085" y="349504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Case-2</a:t>
            </a:r>
            <a:endParaRPr lang="en-US" b="1"/>
          </a:p>
          <a:p>
            <a:r>
              <a:rPr lang="en-US"/>
              <a:t>Now P1 execute line  5, condition is  satify so P1 can get the access of CS. and execute their execution</a:t>
            </a:r>
            <a:endParaRPr lang="en-US"/>
          </a:p>
        </p:txBody>
      </p:sp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rcRect l="25609" t="23304" r="25577" b="31845"/>
          <a:stretch>
            <a:fillRect/>
          </a:stretch>
        </p:blipFill>
        <p:spPr>
          <a:xfrm>
            <a:off x="5564505" y="4038600"/>
            <a:ext cx="71374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96440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96440" y="2559050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39085" y="1741805"/>
            <a:ext cx="567690" cy="5499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4655" y="2649855"/>
            <a:ext cx="150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Turn variable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8810" y="18326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intrested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64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06775" y="417830"/>
            <a:ext cx="822325" cy="8248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40220" y="1026160"/>
            <a:ext cx="52622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Entry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 other;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other=1-process;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intrested [process]=True;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turn= process;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while (intrested[other]= True &amp;&amp; turn=process);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59930" y="333311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67220" y="4166235"/>
            <a:ext cx="3059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Exit Section (Process)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6. intrested [process]=False;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125345" y="1312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67990" y="1344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26180" y="1713230"/>
            <a:ext cx="195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Initially no one process intrested for process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29685" y="3307080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29685" y="4166235"/>
            <a:ext cx="1744345" cy="6464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process=1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other=0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2085" y="349504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Case-2</a:t>
            </a:r>
            <a:endParaRPr lang="en-US" b="1"/>
          </a:p>
          <a:p>
            <a:r>
              <a:rPr lang="en-US"/>
              <a:t>Whenever P1 terminate it execution from Cs it run Line 6 and  intrested value become False again</a:t>
            </a:r>
            <a:endParaRPr lang="en-US"/>
          </a:p>
        </p:txBody>
      </p:sp>
      <p:pic>
        <p:nvPicPr>
          <p:cNvPr id="21" name="Content Placeholder 20"/>
          <p:cNvPicPr>
            <a:picLocks noChangeAspect="1"/>
          </p:cNvPicPr>
          <p:nvPr>
            <p:ph idx="1"/>
          </p:nvPr>
        </p:nvPicPr>
        <p:blipFill>
          <a:blip r:embed="rId1"/>
          <a:srcRect l="25609" t="23304" r="25577" b="31845"/>
          <a:stretch>
            <a:fillRect/>
          </a:stretch>
        </p:blipFill>
        <p:spPr>
          <a:xfrm>
            <a:off x="5564505" y="4038600"/>
            <a:ext cx="71374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Consumer Producer Problem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156" y="2552700"/>
            <a:ext cx="9218083" cy="1752600"/>
          </a:xfrm>
        </p:spPr>
        <p:txBody>
          <a:bodyPr/>
          <a:p>
            <a:pPr algn="ctr"/>
            <a:r>
              <a:rPr lang="en-US" sz="1800"/>
              <a:t> Process Synchronization based on without busy waiting Solution</a:t>
            </a:r>
            <a:endParaRPr lang="en-US" sz="1800"/>
          </a:p>
          <a:p>
            <a:pPr algn="ctr"/>
            <a:r>
              <a:rPr lang="en-US" sz="1800"/>
              <a:t>Sleep and Wakeup 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3987</Words>
  <Application>WPS Presentation</Application>
  <PresentationFormat>Widescreen</PresentationFormat>
  <Paragraphs>424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Peterson's Solution (Peterson's Algorithm)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Consumer Producer Problem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Peterson's Solution (Peterson's Algorithm) </dc:title>
  <dc:creator>Dell</dc:creator>
  <cp:lastModifiedBy>Dell</cp:lastModifiedBy>
  <cp:revision>5</cp:revision>
  <dcterms:created xsi:type="dcterms:W3CDTF">2021-06-07T15:46:00Z</dcterms:created>
  <dcterms:modified xsi:type="dcterms:W3CDTF">2021-06-10T02:54:43Z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