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handoutMasterIdLst>
    <p:handoutMasterId r:id="rId21"/>
  </p:handoutMasterIdLst>
  <p:sldIdLst>
    <p:sldId id="256" r:id="rId2"/>
    <p:sldId id="277" r:id="rId3"/>
    <p:sldId id="278" r:id="rId4"/>
    <p:sldId id="280" r:id="rId5"/>
    <p:sldId id="281" r:id="rId6"/>
    <p:sldId id="286" r:id="rId7"/>
    <p:sldId id="288" r:id="rId8"/>
    <p:sldId id="261" r:id="rId9"/>
    <p:sldId id="291" r:id="rId10"/>
    <p:sldId id="265" r:id="rId11"/>
    <p:sldId id="324" r:id="rId12"/>
    <p:sldId id="323" r:id="rId13"/>
    <p:sldId id="322" r:id="rId14"/>
    <p:sldId id="325" r:id="rId15"/>
    <p:sldId id="332" r:id="rId16"/>
    <p:sldId id="331" r:id="rId17"/>
    <p:sldId id="326" r:id="rId18"/>
    <p:sldId id="268"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5/19/2021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360528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5/19/2021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81501724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5/19/2021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5/19/2021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5/19/2021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5/19/2021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5/19/2021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5/19/2021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5/19/2021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5/19/2021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80"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6"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a:t>
            </a:r>
            <a:r>
              <a:rPr lang="en-GB" dirty="0">
                <a:solidFill>
                  <a:srgbClr val="FF0000"/>
                </a:solidFill>
              </a:rPr>
              <a:t>services</a:t>
            </a:r>
            <a:r>
              <a:rPr lang="en-GB" dirty="0"/>
              <a:t> that the </a:t>
            </a:r>
            <a:r>
              <a:rPr lang="en-GB" dirty="0">
                <a:solidFill>
                  <a:srgbClr val="FF0000"/>
                </a:solidFill>
              </a:rPr>
              <a:t>customer requires </a:t>
            </a:r>
            <a:r>
              <a:rPr lang="en-GB" dirty="0"/>
              <a:t>from a system and the </a:t>
            </a:r>
            <a:r>
              <a:rPr lang="en-GB" dirty="0">
                <a:solidFill>
                  <a:srgbClr val="FF0000"/>
                </a:solidFill>
              </a:rPr>
              <a:t>constraints</a:t>
            </a:r>
            <a:r>
              <a:rPr lang="en-GB" dirty="0"/>
              <a:t> under which it operates and is developed.</a:t>
            </a:r>
          </a:p>
          <a:p>
            <a:r>
              <a:rPr lang="en-GB" dirty="0"/>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smtClean="0"/>
              <a:t>Range </a:t>
            </a:r>
            <a:r>
              <a:rPr lang="en-GB" dirty="0"/>
              <a:t>from a high-level abstract statement of a service or of a system constraint to a detailed mathematical functional specification</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4128</TotalTime>
  <Words>1119</Words>
  <Application>Microsoft Office PowerPoint</Application>
  <PresentationFormat>On-screen Show (4:3)</PresentationFormat>
  <Paragraphs>148</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ＭＳ Ｐゴシック</vt:lpstr>
      <vt:lpstr>Arial</vt:lpstr>
      <vt:lpstr>Calibri</vt:lpstr>
      <vt:lpstr>Times New Roman</vt:lpstr>
      <vt:lpstr>Wingdings</vt:lpstr>
      <vt:lpstr>SE9</vt:lpstr>
      <vt:lpstr>Document</vt:lpstr>
      <vt:lpstr>Chapter 4 – Requirements Engineering</vt:lpstr>
      <vt:lpstr>Requirements engineering</vt:lpstr>
      <vt:lpstr>What is a requirement?</vt:lpstr>
      <vt:lpstr>Types of requirement</vt:lpstr>
      <vt:lpstr>Functional and non-functional requirements</vt:lpstr>
      <vt:lpstr>Requirements completeness and consistency</vt:lpstr>
      <vt:lpstr>Non-functional classifications</vt:lpstr>
      <vt:lpstr>Metrics for specifying nonfunctional requirements</vt:lpstr>
      <vt:lpstr>The software requirements document</vt:lpstr>
      <vt:lpstr>Ways of writing a system requirements specification </vt:lpstr>
      <vt:lpstr>Guidelines for writing requirements</vt:lpstr>
      <vt:lpstr>Problems with natural language</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Uzma Afzal</cp:lastModifiedBy>
  <cp:revision>22</cp:revision>
  <cp:lastPrinted>2010-01-11T10:54:43Z</cp:lastPrinted>
  <dcterms:created xsi:type="dcterms:W3CDTF">2010-01-08T19:43:52Z</dcterms:created>
  <dcterms:modified xsi:type="dcterms:W3CDTF">2021-05-19T06:16:40Z</dcterms:modified>
</cp:coreProperties>
</file>