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D26B0C1-BDDC-4665-875E-0B03E23D81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EB308F-F783-4A4B-9433-4D0C88766EE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7760" cy="9183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7480" cy="9306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399480" cy="10778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832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09440"/>
            <a:chOff x="-3600" y="4952880"/>
            <a:chExt cx="9147600" cy="190944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3440" cy="48528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5840" cy="78588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1120" cy="186120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dir="5400000" dist="381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7760" cy="9183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7480" cy="9306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399480" cy="10778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6952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1800" cy="24354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8605DB-D06D-4B60-AE3C-22994B1B673D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aSb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λ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Derivation of sentence: 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aSb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Since  S→ λ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aλb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(Note: There are so many strings that can be derived from  above mentioned grammar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189F69-890D-4328-B6BA-D0CCEBE7640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A Simple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aSb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λ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( V, T, S, P)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 = {S}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 =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= {S}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P = {S → aSb , S → λ}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831E6B-4E36-4369-8564-32F31C6972C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 of Grammar Notation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aSb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λ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Derivation of sentence: aabb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aSb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(Since  S→ aSb)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aaSbb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(Moreover,  S→ λ)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aaλbb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18A1897-C874-4110-B2D9-EDCD6ABCA92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Driving Strings in the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aSb           (Sentential form)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 aaSbb        (Sentential form)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aaaSbbb   (Sentential form)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aaabbb     (Sentence)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C9F280-4431-4FA5-B0A2-A045144998C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A Sentential Form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linear grammar is a context-free grammar that has at most one non-terminal / variable in the right hand side of each of its productions. (Having only λ or ɛ in the R.H.S also counts).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536664D-1C37-46D7-B41D-29A7725DE95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A Linear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grammar is said to be right-linear , if all productions are of one of the forms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xB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x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 B ∈ V and x ∈ T 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8682D7-E846-40E8-9573-08C649432EF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Right Linear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grammar is said to be left-linear if, all productions are of the form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 Bx   or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 x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 B ∈ V and x ∈ T 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regular grammar is one that is either left-linear or right-linear.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8EF0DF-F843-47A7-9018-D13A0F35BC8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Left Linear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set of all strings that can be derived from a grammar is said to be the Language from that Grammar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6EF1D5-3D87-4135-8EA6-1B4A63CD588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Derivation from a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Q1: Consider the grammar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G1={(S,A),(a,b),S,(S→aAb,aA→aaAb,A→ ∈ 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derive the string aaabbb from this grammar.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DB94DF-4202-480F-AA89-1B088118649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57200"/>
            <a:ext cx="8226720" cy="59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Q2: Consider the grammar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G2={(S,A,B),(a,b),S,(S→AB,A→a,B→b 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show the language generated from this grammar.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        (Since , A=a and B=b)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language generated from this grammar is ab.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Mathematically 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L(G2) = {ab}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1017483-1574-4385-A695-0EBA045B4A4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672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….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D56EF7-E708-4C1D-B544-36A9FB8DBFD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92160" y="4362840"/>
            <a:ext cx="5085000" cy="20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19760" y="182880"/>
            <a:ext cx="8226720" cy="65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Q3: Consider the grammar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G3={(S,A,B) , (a,b) , S, (S → AB, A→ aA / a,           B→ bB / b 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the language from this grammar.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L(G3)= {ab ,a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,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, ab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,…..}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       (A=a ,B=b)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S→aAb     (A=aA ,B=b)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S→aab     (A=a)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C08556-C79F-45F1-83DE-2E81DF21608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In formal language theory, a context free language is a language generated by some Context Free Grammar.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set of all Context Free Language is identical to the set of languages accepted by Push Down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72033EF-5C28-40F5-B154-C751B94E8FD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Context Free Language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640080"/>
            <a:ext cx="8226720" cy="57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Automata to design a Context Free Language is Push Down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Automata to design a Regular Language is Finite State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Context Free Languages are higher languages as compared to Regular Languages is Push Down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7FBD9B8-CF3D-4E40-8780-C5C0DD51AD5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640080"/>
            <a:ext cx="8226720" cy="57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Context Free Grammar is formally defined by the 4 tuples as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{ V,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 S, P}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V: Set of variables / Non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Set of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S: Start variable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P: Set of Production rules (which creates difference between PDA and FSM)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162D56-1EB4-44B7-8C7B-2F83BCF1142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640080"/>
            <a:ext cx="8226720" cy="57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Context Free Grammar , Production rules are in form of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α    (A tends to /gives α)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 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α = {V U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}   (α can be a terminal or non   terminal or ε/null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€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   (A belongs to Non terminal symbols)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9F2912-D1AC-42FC-A866-FD579C4D037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For a generating a language that generates equal number of a’s and b’s in the form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,the Context Free Grammar will be defined as: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{(S,A),(a,b),(S →aAb, A→ aAb/ε)}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Number of a’s = Number of b’s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7C55AFA-1976-464C-B5EC-78E3AF834B2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466560"/>
            <a:ext cx="8226720" cy="59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aAb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aAb / ε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Derivation of sentence: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aaAbb            ( Since  A = aAb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aaaAbbb        ( Since  A = aAb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aaabbb           ( Since  A = ε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=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CAD4CD-409C-4CC0-8547-6C3A61B6348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5760" y="32220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4814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3D2BCB-A65E-4B11-BF0E-97EC6B69D1B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954800" y="2514600"/>
            <a:ext cx="4486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1828800" y="5020200"/>
            <a:ext cx="6688080" cy="920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79" strike="noStrike">
                <a:solidFill>
                  <a:srgbClr val="51c9f4"/>
                </a:solidFill>
                <a:latin typeface="Cambria"/>
              </a:rPr>
              <a:t>REGULAR GRAMMAR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663440" y="2377440"/>
            <a:ext cx="3565080" cy="23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4814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30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In 1956, Noam Chomsky gave a mathematical model of grammar ,which is effective for writing computer language.</a:t>
            </a:r>
            <a:endParaRPr b="0" lang="en-US" sz="2700" spc="-1" strike="noStrike">
              <a:latin typeface="Arial"/>
            </a:endParaRPr>
          </a:p>
          <a:p>
            <a:pPr marL="365760" indent="-2530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According to this model, there are basically</a:t>
            </a:r>
            <a:endParaRPr b="0" lang="en-US" sz="2700" spc="-1" strike="noStrike">
              <a:latin typeface="Arial"/>
            </a:endParaRPr>
          </a:p>
          <a:p>
            <a:pPr marL="365760" indent="-2530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four types of languages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Regular Grammar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1360552-93BB-41B3-BBDC-03783A9741E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481360" y="4297680"/>
            <a:ext cx="3164760" cy="210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33520" y="139464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According to Chomsky hierarchy,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0 known as unrestricted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1 known as context sensitive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2 known as context free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3 Regular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E84860-77BC-4B9D-BCD6-A09BE9E5F99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Chomsky Hierarchy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33520" y="139464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D3B33E9-AD45-4155-9BA5-D2E79A592EC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Chomsky Hierarchy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97280" y="1799640"/>
            <a:ext cx="6856920" cy="432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12680" y="247680"/>
            <a:ext cx="5859000" cy="602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607600" cy="54835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C26504-30A7-41D0-BCF3-F929557A2D2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0080" y="141588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Grammar ‘G’ can be formally described using 4 tuples as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( V, T, S, P)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V: Set of variables / Non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T: Set of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S: Start variable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P: Set of Production rules (for terminal and non terminal symbols)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E40F1A-63AF-4F0E-AC55-A97F4799587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Definition of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3423</TotalTime>
  <Application>LibreOffice/6.4.5.2$Linux_X86_64 LibreOffice_project/40$Build-2</Application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2021-02-02T21:25:56Z</dcterms:modified>
  <cp:revision>419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