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Database Management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Lecture-2</a:t>
            </a:r>
          </a:p>
        </p:txBody>
      </p:sp>
    </p:spTree>
    <p:extLst>
      <p:ext uri="{BB962C8B-B14F-4D97-AF65-F5344CB8AC3E}">
        <p14:creationId xmlns:p14="http://schemas.microsoft.com/office/powerpoint/2010/main" val="106011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the database environment</a:t>
            </a:r>
          </a:p>
        </p:txBody>
      </p:sp>
      <p:pic>
        <p:nvPicPr>
          <p:cNvPr id="1026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24" y="2717442"/>
            <a:ext cx="8192177" cy="166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31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the database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Hardware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 Can range from a PC to a network of computers.</a:t>
            </a:r>
          </a:p>
          <a:p>
            <a:r>
              <a:rPr lang="en-US" b="1" dirty="0">
                <a:latin typeface="Calibri" panose="020F0502020204030204" pitchFamily="34" charset="0"/>
              </a:rPr>
              <a:t>Software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Calibri" panose="020F0502020204030204" pitchFamily="34" charset="0"/>
              </a:rPr>
              <a:t>DBMS,operating</a:t>
            </a:r>
            <a:r>
              <a:rPr lang="en-US" dirty="0">
                <a:latin typeface="Calibri" panose="020F0502020204030204" pitchFamily="34" charset="0"/>
              </a:rPr>
              <a:t> system, network software(if necessary) and also the application programs.</a:t>
            </a:r>
          </a:p>
          <a:p>
            <a:r>
              <a:rPr lang="en-US" b="1" dirty="0">
                <a:latin typeface="Calibri" panose="020F0502020204030204" pitchFamily="34" charset="0"/>
              </a:rPr>
              <a:t>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Used by the organization and a description of this data called the schema.</a:t>
            </a:r>
          </a:p>
          <a:p>
            <a:r>
              <a:rPr lang="en-US" b="1" dirty="0">
                <a:latin typeface="Calibri" panose="020F0502020204030204" pitchFamily="34" charset="0"/>
              </a:rPr>
              <a:t>Procedures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Procedures refer to the instructions and rules that govern the design and use of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50835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of DB Environment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545" y="1441003"/>
            <a:ext cx="8596668" cy="4740856"/>
          </a:xfrm>
        </p:spPr>
        <p:txBody>
          <a:bodyPr>
            <a:no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Data Administrators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Database planning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Development &amp; maintenance of standards, policies and procedures </a:t>
            </a:r>
          </a:p>
          <a:p>
            <a:r>
              <a:rPr lang="en-US" b="1" dirty="0">
                <a:latin typeface="Calibri" panose="020F0502020204030204" pitchFamily="34" charset="0"/>
              </a:rPr>
              <a:t>Database Administrators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Physical realization of the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Physical database design and implementation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Security and integrity control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Maintenance of the operational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Ensuring satisfactory performance of the application for users.</a:t>
            </a:r>
          </a:p>
          <a:p>
            <a:r>
              <a:rPr lang="en-US" b="1" dirty="0">
                <a:latin typeface="Calibri" panose="020F0502020204030204" pitchFamily="34" charset="0"/>
              </a:rPr>
              <a:t>Database Designers (Logical/Physical)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Logical and physical database design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84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of DB Environment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2556"/>
            <a:ext cx="8596668" cy="388077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Application Developers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Develop applications</a:t>
            </a:r>
          </a:p>
          <a:p>
            <a:r>
              <a:rPr lang="en-US" b="1" dirty="0">
                <a:latin typeface="Calibri" panose="020F0502020204030204" pitchFamily="34" charset="0"/>
              </a:rPr>
              <a:t>End-Users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Naïve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Sophisticated </a:t>
            </a:r>
          </a:p>
        </p:txBody>
      </p:sp>
    </p:spTree>
    <p:extLst>
      <p:ext uri="{BB962C8B-B14F-4D97-AF65-F5344CB8AC3E}">
        <p14:creationId xmlns:p14="http://schemas.microsoft.com/office/powerpoint/2010/main" val="56215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1635"/>
          </a:xfrm>
        </p:spPr>
        <p:txBody>
          <a:bodyPr/>
          <a:lstStyle/>
          <a:p>
            <a:r>
              <a:rPr lang="en-US" dirty="0"/>
              <a:t>History of Database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question mark&quot;">
            <a:extLst>
              <a:ext uri="{FF2B5EF4-FFF2-40B4-BE49-F238E27FC236}">
                <a16:creationId xmlns:a16="http://schemas.microsoft.com/office/drawing/2014/main" id="{D0798694-4356-4C46-A2B5-53AED464E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285" y="1956560"/>
            <a:ext cx="72771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56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Generations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0502"/>
            <a:ext cx="8596668" cy="388077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First generation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Hierarchical &amp; network</a:t>
            </a:r>
          </a:p>
          <a:p>
            <a:r>
              <a:rPr lang="en-US" b="1" dirty="0">
                <a:latin typeface="Calibri" panose="020F0502020204030204" pitchFamily="34" charset="0"/>
              </a:rPr>
              <a:t>Second generation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Relational</a:t>
            </a:r>
          </a:p>
          <a:p>
            <a:r>
              <a:rPr lang="en-US" b="1" dirty="0">
                <a:latin typeface="Calibri" panose="020F0502020204030204" pitchFamily="34" charset="0"/>
              </a:rPr>
              <a:t>Third generation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Object-Relational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Object-Oriented</a:t>
            </a:r>
          </a:p>
        </p:txBody>
      </p:sp>
    </p:spTree>
    <p:extLst>
      <p:ext uri="{BB962C8B-B14F-4D97-AF65-F5344CB8AC3E}">
        <p14:creationId xmlns:p14="http://schemas.microsoft.com/office/powerpoint/2010/main" val="1142592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166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Wingdings 3</vt:lpstr>
      <vt:lpstr>Facet</vt:lpstr>
      <vt:lpstr>Database Management System </vt:lpstr>
      <vt:lpstr>Components of the database environment</vt:lpstr>
      <vt:lpstr>Components of the database environment</vt:lpstr>
      <vt:lpstr>Roles of DB Environment </vt:lpstr>
      <vt:lpstr>Roles of DB Environment </vt:lpstr>
      <vt:lpstr>History of Database Systems</vt:lpstr>
      <vt:lpstr>DBMS Generations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Sana Qabil</dc:creator>
  <cp:lastModifiedBy>M.Usman</cp:lastModifiedBy>
  <cp:revision>8</cp:revision>
  <dcterms:created xsi:type="dcterms:W3CDTF">2020-01-30T17:41:08Z</dcterms:created>
  <dcterms:modified xsi:type="dcterms:W3CDTF">2020-01-31T04:48:23Z</dcterms:modified>
</cp:coreProperties>
</file>