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6"/>
  </p:notesMasterIdLst>
  <p:sldIdLst>
    <p:sldId id="351" r:id="rId4"/>
    <p:sldId id="30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B"/>
    <a:srgbClr val="00B09B"/>
    <a:srgbClr val="F0EEEF"/>
    <a:srgbClr val="0D95BC"/>
    <a:srgbClr val="DF361F"/>
    <a:srgbClr val="6C2B43"/>
    <a:srgbClr val="7B0051"/>
    <a:srgbClr val="063951"/>
    <a:srgbClr val="EB1E42"/>
    <a:srgbClr val="B2C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1" autoAdjust="0"/>
    <p:restoredTop sz="96433" autoAdjust="0"/>
  </p:normalViewPr>
  <p:slideViewPr>
    <p:cSldViewPr snapToGrid="0" showGuides="1">
      <p:cViewPr>
        <p:scale>
          <a:sx n="75" d="100"/>
          <a:sy n="75" d="100"/>
        </p:scale>
        <p:origin x="1494" y="60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6/24/2023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255781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6331"/>
            <a:ext cx="851535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331"/>
            <a:ext cx="851535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5"/>
            <a:ext cx="9144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048933" y="3071723"/>
            <a:ext cx="5046133"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userDrawn="1"/>
        </p:nvSpPr>
        <p:spPr>
          <a:xfrm>
            <a:off x="2673959" y="5982900"/>
            <a:ext cx="3796079" cy="646331"/>
          </a:xfrm>
          <a:prstGeom prst="rect">
            <a:avLst/>
          </a:prstGeom>
          <a:noFill/>
        </p:spPr>
        <p:txBody>
          <a:bodyPr wrap="square" rtlCol="0" anchor="ctr">
            <a:spAutoFit/>
          </a:bodyPr>
          <a:lstStyle/>
          <a:p>
            <a:pPr algn="ctr"/>
            <a:r>
              <a:rPr lang="en-US" dirty="0">
                <a:solidFill>
                  <a:srgbClr val="A5CD00"/>
                </a:solidFill>
              </a:rPr>
              <a:t>T</a:t>
            </a:r>
            <a:r>
              <a:rPr lang="en-US" baseline="0" dirty="0">
                <a:solidFill>
                  <a:srgbClr val="A5CD00"/>
                </a:solidFill>
              </a:rPr>
              <a:t>he free PowerPoint and Google Slides template library</a:t>
            </a:r>
            <a:endParaRPr lang="en-US" dirty="0">
              <a:solidFill>
                <a:srgbClr val="A5CD00"/>
              </a:solidFill>
            </a:endParaRPr>
          </a:p>
        </p:txBody>
      </p:sp>
      <p:sp>
        <p:nvSpPr>
          <p:cNvPr id="8" name="TextBox 7"/>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9"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6332"/>
            <a:ext cx="78867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1219200"/>
            <a:ext cx="78867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0"/>
            <a:ext cx="9144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91178" y="11643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8" name="Group 7"/>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6332"/>
            <a:ext cx="78867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1219200"/>
            <a:ext cx="78867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0"/>
            <a:ext cx="9144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91178" y="11643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6/24/2023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ransport, rocket, spacecraft, missile&#10;&#10;Description automatically generated">
            <a:extLst>
              <a:ext uri="{FF2B5EF4-FFF2-40B4-BE49-F238E27FC236}">
                <a16:creationId xmlns:a16="http://schemas.microsoft.com/office/drawing/2014/main" id="{885DE46A-D5B6-B6CA-3DC7-A5D5FDF16D3F}"/>
              </a:ext>
            </a:extLst>
          </p:cNvPr>
          <p:cNvPicPr>
            <a:picLocks noChangeAspect="1"/>
          </p:cNvPicPr>
          <p:nvPr/>
        </p:nvPicPr>
        <p:blipFill rotWithShape="1">
          <a:blip r:embed="rId3">
            <a:extLst>
              <a:ext uri="{28A0092B-C50C-407E-A947-70E740481C1C}">
                <a14:useLocalDpi xmlns:a14="http://schemas.microsoft.com/office/drawing/2010/main" val="0"/>
              </a:ext>
            </a:extLst>
          </a:blip>
          <a:srcRect t="5568" r="15208"/>
          <a:stretch/>
        </p:blipFill>
        <p:spPr>
          <a:xfrm>
            <a:off x="2986088" y="0"/>
            <a:ext cx="6157912" cy="6858000"/>
          </a:xfrm>
          <a:prstGeom prst="rect">
            <a:avLst/>
          </a:prstGeom>
        </p:spPr>
      </p:pic>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628650" y="106331"/>
            <a:ext cx="7804676" cy="739056"/>
          </a:xfrm>
        </p:spPr>
        <p:txBody>
          <a:bodyPr>
            <a:noAutofit/>
          </a:bodyPr>
          <a:lstStyle/>
          <a:p>
            <a:r>
              <a:rPr lang="en-US" dirty="0"/>
              <a:t>The Rocket Launch Concept – Slide Template</a:t>
            </a:r>
          </a:p>
        </p:txBody>
      </p:sp>
      <p:sp>
        <p:nvSpPr>
          <p:cNvPr id="12" name="Rectangle 11">
            <a:extLst>
              <a:ext uri="{FF2B5EF4-FFF2-40B4-BE49-F238E27FC236}">
                <a16:creationId xmlns:a16="http://schemas.microsoft.com/office/drawing/2014/main" id="{8D945196-E3CD-DA14-336C-BBACDCC7416A}"/>
              </a:ext>
            </a:extLst>
          </p:cNvPr>
          <p:cNvSpPr/>
          <p:nvPr/>
        </p:nvSpPr>
        <p:spPr>
          <a:xfrm>
            <a:off x="0" y="6305910"/>
            <a:ext cx="9144000" cy="552091"/>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grpSp>
        <p:nvGrpSpPr>
          <p:cNvPr id="13" name="Group 12">
            <a:extLst>
              <a:ext uri="{FF2B5EF4-FFF2-40B4-BE49-F238E27FC236}">
                <a16:creationId xmlns:a16="http://schemas.microsoft.com/office/drawing/2014/main" id="{100D6204-3D3B-8D74-6124-E8823E8EDC4D}"/>
              </a:ext>
            </a:extLst>
          </p:cNvPr>
          <p:cNvGrpSpPr/>
          <p:nvPr/>
        </p:nvGrpSpPr>
        <p:grpSpPr>
          <a:xfrm>
            <a:off x="628650" y="1906446"/>
            <a:ext cx="4603750" cy="3045107"/>
            <a:chOff x="332936" y="2309732"/>
            <a:chExt cx="2926080" cy="4060142"/>
          </a:xfrm>
        </p:grpSpPr>
        <p:sp>
          <p:nvSpPr>
            <p:cNvPr id="14" name="TextBox 13">
              <a:extLst>
                <a:ext uri="{FF2B5EF4-FFF2-40B4-BE49-F238E27FC236}">
                  <a16:creationId xmlns:a16="http://schemas.microsoft.com/office/drawing/2014/main" id="{1E65505E-7CF8-B193-6F6D-78230EDB255C}"/>
                </a:ext>
              </a:extLst>
            </p:cNvPr>
            <p:cNvSpPr txBox="1"/>
            <p:nvPr/>
          </p:nvSpPr>
          <p:spPr>
            <a:xfrm>
              <a:off x="332936" y="2309732"/>
              <a:ext cx="2926080" cy="779700"/>
            </a:xfrm>
            <a:prstGeom prst="rect">
              <a:avLst/>
            </a:prstGeom>
            <a:noFill/>
          </p:spPr>
          <p:txBody>
            <a:bodyPr wrap="square" lIns="0" rIns="0" rtlCol="0" anchor="b">
              <a:spAutoFit/>
            </a:bodyPr>
            <a:lstStyle/>
            <a:p>
              <a:pPr algn="ctr"/>
              <a:r>
                <a:rPr lang="en-US" sz="3200" b="1" noProof="1"/>
                <a:t>Lorem Ipsum</a:t>
              </a:r>
            </a:p>
          </p:txBody>
        </p:sp>
        <p:sp>
          <p:nvSpPr>
            <p:cNvPr id="15" name="TextBox 14">
              <a:extLst>
                <a:ext uri="{FF2B5EF4-FFF2-40B4-BE49-F238E27FC236}">
                  <a16:creationId xmlns:a16="http://schemas.microsoft.com/office/drawing/2014/main" id="{C0A56806-E43D-44AC-77D3-A1DDD4524CE2}"/>
                </a:ext>
              </a:extLst>
            </p:cNvPr>
            <p:cNvSpPr txBox="1"/>
            <p:nvPr/>
          </p:nvSpPr>
          <p:spPr>
            <a:xfrm>
              <a:off x="332936" y="3086924"/>
              <a:ext cx="2926080" cy="3282950"/>
            </a:xfrm>
            <a:prstGeom prst="rect">
              <a:avLst/>
            </a:prstGeom>
            <a:noFill/>
          </p:spPr>
          <p:txBody>
            <a:bodyPr wrap="square" lIns="0" rIns="0" rtlCol="0" anchor="t">
              <a:spAutoFit/>
            </a:bodyPr>
            <a:lstStyle/>
            <a:p>
              <a:pPr algn="just">
                <a:spcAft>
                  <a:spcPts val="1200"/>
                </a:spcAft>
              </a:pPr>
              <a:r>
                <a:rPr lang="en-US" sz="16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6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a:t>
              </a:r>
            </a:p>
          </p:txBody>
        </p:sp>
      </p:grpSp>
    </p:spTree>
    <p:extLst>
      <p:ext uri="{BB962C8B-B14F-4D97-AF65-F5344CB8AC3E}">
        <p14:creationId xmlns:p14="http://schemas.microsoft.com/office/powerpoint/2010/main" val="252912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10687</TotalTime>
  <Words>120</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vt:i4>
      </vt:variant>
    </vt:vector>
  </HeadingPairs>
  <TitlesOfParts>
    <vt:vector size="10" baseType="lpstr">
      <vt:lpstr>Arial</vt:lpstr>
      <vt:lpstr>Calibri</vt:lpstr>
      <vt:lpstr>Calibri Light</vt:lpstr>
      <vt:lpstr>Helvetica</vt:lpstr>
      <vt:lpstr>Open Sans</vt:lpstr>
      <vt:lpstr>Template PresentationGO</vt:lpstr>
      <vt:lpstr>Template PresentationGO Dark</vt:lpstr>
      <vt:lpstr>Custom Design</vt:lpstr>
      <vt:lpstr>The Rocket Launch Concept – Slide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Rocket Launch Concept</dc:title>
  <dc:creator>PresentationGO.com</dc:creator>
  <dc:description>© Copyright PresentationGO.com - Do not distribute or sale without written permission.</dc:description>
  <cp:lastModifiedBy>Christophe</cp:lastModifiedBy>
  <cp:revision>19</cp:revision>
  <dcterms:created xsi:type="dcterms:W3CDTF">2014-11-26T05:14:11Z</dcterms:created>
  <dcterms:modified xsi:type="dcterms:W3CDTF">2023-06-24T20:37:46Z</dcterms:modified>
  <cp:category>Graphics &amp; Metaphors</cp:category>
</cp:coreProperties>
</file>