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598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March 14,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4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March 14,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897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March 14,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192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March 14,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649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March 14,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6929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March 14,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496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002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434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69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9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766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236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54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653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222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700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62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72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B1B13E-D5AF-485E-81A1-82A140076526}" type="datetime4">
              <a:rPr lang="en-US" smtClean="0"/>
              <a:pPr/>
              <a:t>March 14,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21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  <p:sldLayoutId id="2147484107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47847" y="2290227"/>
            <a:ext cx="64878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i="1" dirty="0">
                <a:solidFill>
                  <a:schemeClr val="tx1"/>
                </a:solidFill>
              </a:rPr>
              <a:t>Implementation of NLP Chatbot</a:t>
            </a:r>
          </a:p>
          <a:p>
            <a:pPr algn="r"/>
            <a:r>
              <a:rPr lang="en-US" sz="36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650B58-7FEE-5FE5-4B47-494F039DC8BF}"/>
              </a:ext>
            </a:extLst>
          </p:cNvPr>
          <p:cNvSpPr/>
          <p:nvPr/>
        </p:nvSpPr>
        <p:spPr>
          <a:xfrm>
            <a:off x="4851400" y="3364749"/>
            <a:ext cx="6862437" cy="102304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34736-BF3C-0330-D3EE-D8100B9AAEEB}"/>
              </a:ext>
            </a:extLst>
          </p:cNvPr>
          <p:cNvSpPr txBox="1"/>
          <p:nvPr/>
        </p:nvSpPr>
        <p:spPr>
          <a:xfrm>
            <a:off x="4747846" y="3356169"/>
            <a:ext cx="7444153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Student name -: MOHAMMED SHOAIB</a:t>
            </a:r>
          </a:p>
          <a:p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AICTE Student ID-STU6743d91bd7a671732499739</a:t>
            </a:r>
          </a:p>
          <a:p>
            <a:endParaRPr lang="en-IN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10847" y="426419"/>
            <a:ext cx="297530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213163"/>
                </a:solidFill>
              </a:rPr>
              <a:t> </a:t>
            </a:r>
            <a:r>
              <a:rPr lang="en-US" sz="3200" b="1" i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EC466-9C1B-8403-85F6-486EB3958D6B}"/>
              </a:ext>
            </a:extLst>
          </p:cNvPr>
          <p:cNvSpPr txBox="1"/>
          <p:nvPr/>
        </p:nvSpPr>
        <p:spPr>
          <a:xfrm>
            <a:off x="510847" y="1371600"/>
            <a:ext cx="111886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1.  NLP-powered chatbot are transforming the way we interact with  </a:t>
            </a:r>
          </a:p>
          <a:p>
            <a:r>
              <a:rPr lang="en-US" sz="2400" b="1" i="1" dirty="0"/>
              <a:t>technology. </a:t>
            </a:r>
          </a:p>
          <a:p>
            <a:endParaRPr lang="en-US" sz="2400" b="1" i="1" dirty="0"/>
          </a:p>
          <a:p>
            <a:r>
              <a:rPr lang="en-US" sz="2400" b="1" i="1" dirty="0"/>
              <a:t>2. They provide instant responses, improve user engagement, and automate tasks efficiently. </a:t>
            </a:r>
          </a:p>
          <a:p>
            <a:endParaRPr lang="en-US" sz="2400" b="1" i="1" dirty="0"/>
          </a:p>
          <a:p>
            <a:r>
              <a:rPr lang="en-US" sz="2400" b="1" i="1" dirty="0"/>
              <a:t>3. This chatbot, built using NLTK, Scikit-learn and </a:t>
            </a:r>
            <a:r>
              <a:rPr lang="en-US" sz="2400" b="1" i="1" dirty="0" err="1"/>
              <a:t>Streamlit</a:t>
            </a:r>
            <a:r>
              <a:rPr lang="en-US" sz="2400" b="1" i="1" dirty="0"/>
              <a:t> demonstrates text classification and response generation. </a:t>
            </a:r>
          </a:p>
          <a:p>
            <a:endParaRPr lang="en-US" sz="2400" b="1" i="1" dirty="0"/>
          </a:p>
          <a:p>
            <a:r>
              <a:rPr lang="en-US" sz="2400" b="1" i="1" dirty="0"/>
              <a:t>4. Future improvements could include deep learning models, better intent recognition, and API integration for real-time data.</a:t>
            </a:r>
          </a:p>
          <a:p>
            <a:r>
              <a:rPr lang="en-US" sz="2400" b="1" i="1" dirty="0"/>
              <a:t> </a:t>
            </a:r>
          </a:p>
          <a:p>
            <a:r>
              <a:rPr lang="en-US" sz="2400" b="1" i="1" dirty="0"/>
              <a:t>5. Chatbot will continue evolving, making interactions smarter, faster, and more human-like.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813821" y="142240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9149861" y="3265236"/>
            <a:ext cx="1992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26CA4-5029-4B16-33C0-0BE7DE1D6C07}"/>
              </a:ext>
            </a:extLst>
          </p:cNvPr>
          <p:cNvSpPr txBox="1"/>
          <p:nvPr/>
        </p:nvSpPr>
        <p:spPr>
          <a:xfrm>
            <a:off x="370736" y="1599267"/>
            <a:ext cx="77014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bg1"/>
                </a:solidFill>
              </a:rPr>
              <a:t>Develop a chatbot using Natural Language Processing (NLP).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bg1"/>
                </a:solidFill>
              </a:rPr>
              <a:t>Train the chatbot using intents and responses stored in JSON.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bg1"/>
                </a:solidFill>
              </a:rPr>
              <a:t>Implement the chatbot using Python, NLTK, and Scikit-learn.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bg1"/>
                </a:solidFill>
              </a:rPr>
              <a:t>Deploy the chatbot using </a:t>
            </a:r>
            <a:r>
              <a:rPr lang="en-IN" sz="2400" b="1" i="1" dirty="0" err="1">
                <a:solidFill>
                  <a:schemeClr val="bg1"/>
                </a:solidFill>
              </a:rPr>
              <a:t>Streamlit</a:t>
            </a:r>
            <a:r>
              <a:rPr lang="en-IN" sz="2400" b="1" i="1" dirty="0">
                <a:solidFill>
                  <a:schemeClr val="bg1"/>
                </a:solidFill>
              </a:rPr>
              <a:t> for an interactive UI.</a:t>
            </a:r>
          </a:p>
          <a:p>
            <a:pPr>
              <a:lnSpc>
                <a:spcPct val="150000"/>
              </a:lnSpc>
            </a:pPr>
            <a:endParaRPr lang="en-IN" sz="2400" b="1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0736" y="467152"/>
            <a:ext cx="439176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IN" sz="3200" b="1" i="1" dirty="0">
                <a:solidFill>
                  <a:schemeClr val="accent5">
                    <a:lumMod val="75000"/>
                  </a:schemeClr>
                </a:solidFill>
              </a:rPr>
              <a:t> Learning Objectives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11868" y="505477"/>
            <a:ext cx="574825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3200" b="1" i="1" dirty="0" err="1">
                <a:solidFill>
                  <a:schemeClr val="accent5">
                    <a:lumMod val="75000"/>
                  </a:schemeClr>
                </a:solidFill>
              </a:rPr>
              <a:t>ools</a:t>
            </a:r>
            <a:r>
              <a:rPr lang="en-IN" sz="3200" b="1" i="1" dirty="0">
                <a:solidFill>
                  <a:schemeClr val="accent5">
                    <a:lumMod val="75000"/>
                  </a:schemeClr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AC1D1-3A0B-B46D-BBA6-8A2A96A87070}"/>
              </a:ext>
            </a:extLst>
          </p:cNvPr>
          <p:cNvSpPr txBox="1"/>
          <p:nvPr/>
        </p:nvSpPr>
        <p:spPr>
          <a:xfrm>
            <a:off x="433753" y="1594333"/>
            <a:ext cx="10808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Programming Language:</a:t>
            </a:r>
            <a:r>
              <a:rPr lang="en-IN" sz="2400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Libraries:</a:t>
            </a:r>
            <a:r>
              <a:rPr lang="en-IN" sz="2400" dirty="0"/>
              <a:t> NLTK, Scikit-learn, </a:t>
            </a:r>
            <a:r>
              <a:rPr lang="en-IN" sz="2400" dirty="0" err="1"/>
              <a:t>Streamlit</a:t>
            </a:r>
            <a:r>
              <a:rPr lang="en-IN" sz="2400" dirty="0"/>
              <a:t>, JSON, </a:t>
            </a:r>
            <a:r>
              <a:rPr lang="en-IN" sz="2400" dirty="0" err="1"/>
              <a:t>TfidfVectorizer</a:t>
            </a:r>
            <a:r>
              <a:rPr lang="en-IN" sz="2400" dirty="0"/>
              <a:t>, Logistic Regression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Data Processing:</a:t>
            </a:r>
            <a:r>
              <a:rPr lang="en-IN" sz="2400" dirty="0"/>
              <a:t> Tokenization, Text Vectorization (TF-IDF)</a:t>
            </a:r>
          </a:p>
          <a:p>
            <a:endParaRPr lang="en-IN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92" y="4636553"/>
            <a:ext cx="2739851" cy="1599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955" y="4847771"/>
            <a:ext cx="1719521" cy="138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28" y="4456656"/>
            <a:ext cx="1920416" cy="203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39263" y="609428"/>
            <a:ext cx="388880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2" algn="ctr"/>
            <a:r>
              <a:rPr lang="en-US" sz="3200" b="1" i="1" dirty="0">
                <a:solidFill>
                  <a:schemeClr val="accent5">
                    <a:lumMod val="75000"/>
                  </a:schemeClr>
                </a:solidFill>
              </a:rPr>
              <a:t>Methodology</a:t>
            </a:r>
            <a:r>
              <a:rPr lang="en-US" sz="3200" b="1" i="1" dirty="0">
                <a:solidFill>
                  <a:srgbClr val="213163"/>
                </a:solidFill>
              </a:rPr>
              <a:t> </a:t>
            </a:r>
            <a:endParaRPr lang="en-IN" sz="3200" b="1" i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D4504-2803-2C19-147F-3E971B3E1151}"/>
              </a:ext>
            </a:extLst>
          </p:cNvPr>
          <p:cNvSpPr txBox="1"/>
          <p:nvPr/>
        </p:nvSpPr>
        <p:spPr>
          <a:xfrm>
            <a:off x="539263" y="1594338"/>
            <a:ext cx="94136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Convert text to numerical representation using TF-IDF </a:t>
            </a:r>
            <a:r>
              <a:rPr lang="en-US" altLang="en-US" sz="24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vectorization</a:t>
            </a: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400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Train a Logistic Regression Model for intent classification.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400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Load and preprocess data from </a:t>
            </a:r>
            <a:r>
              <a:rPr lang="en-US" altLang="en-US" sz="24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intents.json</a:t>
            </a: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 ( User queries and responses 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400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Create a </a:t>
            </a:r>
            <a:r>
              <a:rPr lang="en-US" altLang="en-US" sz="24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 UI to take user input and display chatbot responses.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400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Store conversation history in a CSV file.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400" b="1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79F41B2-7F28-405C-DBCC-F21D5BC51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62709" y="494140"/>
            <a:ext cx="423203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5">
                    <a:lumMod val="75000"/>
                  </a:schemeClr>
                </a:solidFill>
              </a:rPr>
              <a:t>Problem Statement  </a:t>
            </a:r>
            <a:endParaRPr lang="en-IN" sz="32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C0E73-6046-D954-0791-82ABEFDBEF42}"/>
              </a:ext>
            </a:extLst>
          </p:cNvPr>
          <p:cNvSpPr txBox="1"/>
          <p:nvPr/>
        </p:nvSpPr>
        <p:spPr>
          <a:xfrm>
            <a:off x="539264" y="1431889"/>
            <a:ext cx="110548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In today's fast-paced digital world, users expect instant and accurate responses to their queries. Traditional customer support systems often face challenges such as :</a:t>
            </a:r>
          </a:p>
          <a:p>
            <a:r>
              <a:rPr lang="en-US" sz="2400" b="1" i="1" dirty="0"/>
              <a:t>  </a:t>
            </a:r>
          </a:p>
          <a:p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1. Long wait times for responses.</a:t>
            </a:r>
          </a:p>
          <a:p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2. Limited availability (e.g., working hours).</a:t>
            </a:r>
          </a:p>
          <a:p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3. High operational costs for human agents.</a:t>
            </a:r>
          </a:p>
          <a:p>
            <a:endParaRPr lang="en-US" sz="24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400" b="1" i="1" dirty="0"/>
              <a:t>To address these issues, Natural Language Processing (NLP)-based chatbot provide an automated, intelligent, and efficient way to interact with users. This project aims to develop an NLP-powered </a:t>
            </a:r>
            <a:r>
              <a:rPr lang="en-US" sz="2400" b="1" i="1" dirty="0" err="1"/>
              <a:t>chatbot</a:t>
            </a:r>
            <a:r>
              <a:rPr lang="en-US" sz="2400" b="1" i="1" dirty="0"/>
              <a:t> that can understand user queries, classify intents, and generate relevant responses, improving user experience and efficiency.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14386" y="348081"/>
            <a:ext cx="202723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sz="3200" b="1" i="1" dirty="0">
                <a:solidFill>
                  <a:srgbClr val="213163"/>
                </a:solidFill>
              </a:rPr>
              <a:t> </a:t>
            </a:r>
            <a:endParaRPr lang="en-IN" sz="3200" b="1" i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C37E2-A69F-244D-7E29-0F28FCD85FA1}"/>
              </a:ext>
            </a:extLst>
          </p:cNvPr>
          <p:cNvSpPr txBox="1"/>
          <p:nvPr/>
        </p:nvSpPr>
        <p:spPr>
          <a:xfrm>
            <a:off x="614386" y="1339361"/>
            <a:ext cx="101708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i="1" dirty="0"/>
              <a:t>Utilize Machine Learning to classify user input into predefined intents.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1" dirty="0"/>
              <a:t>Generate dynamic responses based on classified intents.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1" dirty="0"/>
              <a:t>Implement a user-friendly chatbot UI with </a:t>
            </a:r>
            <a:r>
              <a:rPr lang="en-IN" sz="2400" b="1" i="1" dirty="0" err="1"/>
              <a:t>Streamlit</a:t>
            </a:r>
            <a:r>
              <a:rPr lang="en-IN" sz="2400" b="1" i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1" dirty="0"/>
              <a:t>Maintain chat history for better user experience.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b="1" i="1" dirty="0"/>
          </a:p>
          <a:p>
            <a:pPr>
              <a:buFont typeface="Arial" panose="020B0604020202020204" pitchFamily="34" charset="0"/>
              <a:buChar char="•"/>
            </a:pPr>
            <a:endParaRPr lang="en-IN" sz="2400" b="1" i="1" dirty="0"/>
          </a:p>
        </p:txBody>
      </p:sp>
      <p:sp>
        <p:nvSpPr>
          <p:cNvPr id="4" name="Rectangle 3"/>
          <p:cNvSpPr/>
          <p:nvPr/>
        </p:nvSpPr>
        <p:spPr>
          <a:xfrm>
            <a:off x="4981324" y="5189256"/>
            <a:ext cx="6315326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https://github.com/noddy1313/pybot.git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495" y="5127701"/>
            <a:ext cx="4232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i="1" dirty="0"/>
              <a:t>GITHUB REPOSITORY :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28596" y="317276"/>
            <a:ext cx="488195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213163"/>
                </a:solidFill>
              </a:rPr>
              <a:t> </a:t>
            </a:r>
            <a:r>
              <a:rPr lang="en-US" sz="3200" b="1" i="1" dirty="0">
                <a:solidFill>
                  <a:schemeClr val="accent5">
                    <a:lumMod val="75000"/>
                  </a:schemeClr>
                </a:solidFill>
              </a:rPr>
              <a:t>Screenshot of Output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B7F44-CA10-9F0B-672C-4DB35989C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9048"/>
            <a:ext cx="5494867" cy="4402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7D73CE-E6E8-05DD-4D5D-769E94035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429048"/>
            <a:ext cx="6324600" cy="4402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5792E-C3F1-A23D-633A-AE4E2C13D008}"/>
              </a:ext>
            </a:extLst>
          </p:cNvPr>
          <p:cNvSpPr txBox="1"/>
          <p:nvPr/>
        </p:nvSpPr>
        <p:spPr>
          <a:xfrm>
            <a:off x="228596" y="6096691"/>
            <a:ext cx="1150620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Fig</a:t>
            </a:r>
            <a:r>
              <a:rPr lang="en-IN" sz="2000" b="1" i="1" dirty="0">
                <a:solidFill>
                  <a:schemeClr val="bg1"/>
                </a:solidFill>
              </a:rPr>
              <a:t> -: CODE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19C6D2-229E-3F94-934D-00AB2A733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468"/>
            <a:ext cx="5171826" cy="4834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DF0CB-0D4C-287A-CB99-7CDFAD97C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399" y="516468"/>
            <a:ext cx="6959601" cy="4834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DA909-725B-3003-09B4-A940B14C6945}"/>
              </a:ext>
            </a:extLst>
          </p:cNvPr>
          <p:cNvSpPr txBox="1"/>
          <p:nvPr/>
        </p:nvSpPr>
        <p:spPr>
          <a:xfrm>
            <a:off x="228596" y="6096691"/>
            <a:ext cx="1150620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Fig</a:t>
            </a:r>
            <a:r>
              <a:rPr lang="en-IN" sz="2000" b="1" i="1" dirty="0">
                <a:solidFill>
                  <a:schemeClr val="bg1"/>
                </a:solidFill>
              </a:rPr>
              <a:t> -: SOME INTENTS INSIDES</a:t>
            </a:r>
          </a:p>
        </p:txBody>
      </p:sp>
    </p:spTree>
    <p:extLst>
      <p:ext uri="{BB962C8B-B14F-4D97-AF65-F5344CB8AC3E}">
        <p14:creationId xmlns:p14="http://schemas.microsoft.com/office/powerpoint/2010/main" val="155239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54573"/>
            <a:ext cx="6403730" cy="463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934ED1-FCDA-6608-B9FF-D10F62E70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263" y="954571"/>
            <a:ext cx="5614737" cy="46382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B3B9EB-C930-DB30-7440-E0886B96AD80}"/>
              </a:ext>
            </a:extLst>
          </p:cNvPr>
          <p:cNvSpPr txBox="1"/>
          <p:nvPr/>
        </p:nvSpPr>
        <p:spPr>
          <a:xfrm>
            <a:off x="0" y="5817448"/>
            <a:ext cx="482466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Fig</a:t>
            </a:r>
            <a:r>
              <a:rPr lang="en-IN" sz="2000" b="1" i="1" dirty="0">
                <a:solidFill>
                  <a:schemeClr val="bg1"/>
                </a:solidFill>
              </a:rPr>
              <a:t> -: Real-Time Chatbot Responses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E30767-6331-AFBF-9058-5A937717BEC2}"/>
              </a:ext>
            </a:extLst>
          </p:cNvPr>
          <p:cNvSpPr txBox="1"/>
          <p:nvPr/>
        </p:nvSpPr>
        <p:spPr>
          <a:xfrm>
            <a:off x="6577262" y="5817448"/>
            <a:ext cx="561473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Fig</a:t>
            </a:r>
            <a:r>
              <a:rPr lang="fr-FR" sz="2000" b="1" dirty="0">
                <a:solidFill>
                  <a:schemeClr val="bg1"/>
                </a:solidFill>
              </a:rPr>
              <a:t> </a:t>
            </a:r>
            <a:r>
              <a:rPr lang="fr-FR" sz="2000" b="1" i="1" dirty="0">
                <a:solidFill>
                  <a:schemeClr val="bg1"/>
                </a:solidFill>
              </a:rPr>
              <a:t>-: User </a:t>
            </a:r>
            <a:r>
              <a:rPr lang="fr-FR" sz="2000" b="1" i="1" dirty="0" err="1">
                <a:solidFill>
                  <a:schemeClr val="bg1"/>
                </a:solidFill>
              </a:rPr>
              <a:t>Querie</a:t>
            </a:r>
            <a:r>
              <a:rPr lang="fr-FR" sz="2000" b="1" i="1" dirty="0">
                <a:solidFill>
                  <a:schemeClr val="bg1"/>
                </a:solidFill>
              </a:rPr>
              <a:t> &amp; </a:t>
            </a:r>
            <a:r>
              <a:rPr lang="fr-FR" sz="2000" b="1" i="1" dirty="0" err="1">
                <a:solidFill>
                  <a:schemeClr val="bg1"/>
                </a:solidFill>
              </a:rPr>
              <a:t>Chatbot</a:t>
            </a:r>
            <a:r>
              <a:rPr lang="fr-FR" sz="2000" b="1" i="1" dirty="0">
                <a:solidFill>
                  <a:schemeClr val="bg1"/>
                </a:solidFill>
              </a:rPr>
              <a:t> </a:t>
            </a:r>
            <a:r>
              <a:rPr lang="fr-FR" sz="2000" b="1" i="1" dirty="0" err="1">
                <a:solidFill>
                  <a:schemeClr val="bg1"/>
                </a:solidFill>
              </a:rPr>
              <a:t>Responses</a:t>
            </a:r>
            <a:r>
              <a:rPr lang="fr-FR" sz="2000" b="1" i="1" dirty="0">
                <a:solidFill>
                  <a:schemeClr val="bg1"/>
                </a:solidFill>
              </a:rPr>
              <a:t> Log</a:t>
            </a:r>
            <a:endParaRPr lang="en-I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085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258</TotalTime>
  <Words>438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Shakruddin Shakruddin</cp:lastModifiedBy>
  <cp:revision>20</cp:revision>
  <dcterms:created xsi:type="dcterms:W3CDTF">2024-12-31T09:40:01Z</dcterms:created>
  <dcterms:modified xsi:type="dcterms:W3CDTF">2025-03-14T16:25:11Z</dcterms:modified>
</cp:coreProperties>
</file>