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65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433A61D-6807-48D4-A745-DED573EE3D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dirty="0"/>
              <a:t>Best </a:t>
            </a:r>
            <a:r>
              <a:rPr lang="en-US" b="1" dirty="0"/>
              <a:t>Priced </a:t>
            </a:r>
            <a:r>
              <a:rPr b="1" dirty="0"/>
              <a:t>Indian Stocks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0526AC6-4B99-4C1D-AA5B-FC2F7D766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Dec 15, 2022, 8PM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52WL">
            <a:extLst>
              <a:ext uri="{FF2B5EF4-FFF2-40B4-BE49-F238E27FC236}">
                <a16:creationId xmlns:a16="http://schemas.microsoft.com/office/drawing/2014/main" id="{C1B5868C-5FF1-40DE-9C93-D44E167AEB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71"/>
          <a:stretch/>
        </p:blipFill>
        <p:spPr>
          <a:xfrm>
            <a:off x="634833" y="754084"/>
            <a:ext cx="11026092" cy="471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B">
            <a:extLst>
              <a:ext uri="{FF2B5EF4-FFF2-40B4-BE49-F238E27FC236}">
                <a16:creationId xmlns:a16="http://schemas.microsoft.com/office/drawing/2014/main" id="{C607A2DB-4943-4FE2-B591-85BD30BF7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Best Priced Indian Stocks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Priced Indian Stocks</dc:title>
  <dc:creator>NoLossTrading.com</dc:creator>
  <cp:lastModifiedBy>Sameer Mathur</cp:lastModifiedBy>
  <cp:revision>1</cp:revision>
  <dcterms:created xsi:type="dcterms:W3CDTF">2022-12-15T15:50:14Z</dcterms:created>
  <dcterms:modified xsi:type="dcterms:W3CDTF">2023-01-07T14:50:56Z</dcterms:modified>
</cp:coreProperties>
</file>