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68" r:id="rId5"/>
    <p:sldId id="269" r:id="rId6"/>
    <p:sldId id="258" r:id="rId7"/>
    <p:sldId id="271" r:id="rId8"/>
    <p:sldId id="270" r:id="rId9"/>
    <p:sldId id="272" r:id="rId10"/>
    <p:sldId id="261" r:id="rId11"/>
    <p:sldId id="273" r:id="rId12"/>
    <p:sldId id="263" r:id="rId13"/>
    <p:sldId id="276" r:id="rId14"/>
    <p:sldId id="259" r:id="rId15"/>
    <p:sldId id="274" r:id="rId16"/>
    <p:sldId id="260" r:id="rId17"/>
    <p:sldId id="275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1"/>
    <p:restoredTop sz="92992"/>
  </p:normalViewPr>
  <p:slideViewPr>
    <p:cSldViewPr snapToGrid="0" snapToObjects="1">
      <p:cViewPr>
        <p:scale>
          <a:sx n="96" d="100"/>
          <a:sy n="96" d="100"/>
        </p:scale>
        <p:origin x="1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Google chrome console – 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Check if 5 is greater than 6</a:t>
            </a:r>
          </a:p>
          <a:p>
            <a:pPr marL="457200" indent="-457200">
              <a:buAutoNum type="arabicPeriod"/>
            </a:pPr>
            <a:r>
              <a:rPr lang="en-US" dirty="0"/>
              <a:t>Check if 1 is greater than 9</a:t>
            </a:r>
          </a:p>
          <a:p>
            <a:pPr marL="457200" indent="-457200">
              <a:buAutoNum type="arabicPeriod"/>
            </a:pPr>
            <a:r>
              <a:rPr lang="en-US" dirty="0"/>
              <a:t>Check if 5 is less than 9 and 5 is greater than 3</a:t>
            </a:r>
          </a:p>
          <a:p>
            <a:pPr marL="457200" indent="-457200">
              <a:buAutoNum type="arabicPeriod"/>
            </a:pPr>
            <a:r>
              <a:rPr lang="en-US" dirty="0"/>
              <a:t>If 20 is greater than 11 or 20 is less than 30 </a:t>
            </a:r>
          </a:p>
          <a:p>
            <a:pPr marL="457200" indent="-457200">
              <a:buAutoNum type="arabicPeriod"/>
            </a:pPr>
            <a:r>
              <a:rPr lang="en-US" dirty="0"/>
              <a:t>If 2 is less than 8 and 2 is greater than 4</a:t>
            </a:r>
          </a:p>
          <a:p>
            <a:pPr marL="457200" indent="-457200">
              <a:buAutoNum type="arabicPeriod"/>
            </a:pPr>
            <a:r>
              <a:rPr lang="en-US" dirty="0"/>
              <a:t>If 20 is greater than 11 or 20 is less than 19 </a:t>
            </a:r>
          </a:p>
        </p:txBody>
      </p:sp>
    </p:spTree>
    <p:extLst>
      <p:ext uri="{BB962C8B-B14F-4D97-AF65-F5344CB8AC3E}">
        <p14:creationId xmlns:p14="http://schemas.microsoft.com/office/powerpoint/2010/main" val="10280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: calculating savings in </a:t>
            </a:r>
            <a:r>
              <a:rPr lang="en-US" smtClean="0"/>
              <a:t>a variable </a:t>
            </a:r>
            <a:r>
              <a:rPr lang="en-US" dirty="0" smtClean="0"/>
              <a:t>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604294"/>
            <a:ext cx="7874000" cy="2794000"/>
          </a:xfrm>
        </p:spPr>
      </p:pic>
    </p:spTree>
    <p:extLst>
      <p:ext uri="{BB962C8B-B14F-4D97-AF65-F5344CB8AC3E}">
        <p14:creationId xmlns:p14="http://schemas.microsoft.com/office/powerpoint/2010/main" val="14742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the same job in a function?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552869"/>
            <a:ext cx="7391400" cy="2057400"/>
          </a:xfrm>
        </p:spPr>
      </p:pic>
    </p:spTree>
    <p:extLst>
      <p:ext uri="{BB962C8B-B14F-4D97-AF65-F5344CB8AC3E}">
        <p14:creationId xmlns:p14="http://schemas.microsoft.com/office/powerpoint/2010/main" val="21070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benefit of JS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reuse your code</a:t>
            </a:r>
          </a:p>
          <a:p>
            <a:r>
              <a:rPr lang="en-US" dirty="0" smtClean="0"/>
              <a:t>Less code more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1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takes Fahrenheit as input and gives Celsius as output. </a:t>
            </a:r>
          </a:p>
          <a:p>
            <a:endParaRPr lang="en-US" dirty="0"/>
          </a:p>
          <a:p>
            <a:r>
              <a:rPr lang="en-US" dirty="0" smtClean="0"/>
              <a:t>Hint : Celsius </a:t>
            </a:r>
            <a:r>
              <a:rPr lang="en-US" smtClean="0"/>
              <a:t>= (Fahrenheit – 32) * (5/9)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time in JS?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755"/>
            <a:ext cx="10515600" cy="32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 a JS function that greets user time wise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example : good morning or good afternoon or good evening</a:t>
            </a:r>
          </a:p>
          <a:p>
            <a:r>
              <a:rPr lang="en-US" dirty="0" smtClean="0"/>
              <a:t>Hint : use JS built in Date object and </a:t>
            </a:r>
            <a:r>
              <a:rPr lang="en-US" dirty="0" err="1" smtClean="0"/>
              <a:t>getHours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Hint: use if else statement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85" y="1825625"/>
            <a:ext cx="8024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external JS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6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63" y="1873770"/>
            <a:ext cx="6983123" cy="2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18" y="1858780"/>
            <a:ext cx="9653352" cy="3179542"/>
          </a:xfrm>
        </p:spPr>
      </p:pic>
    </p:spTree>
    <p:extLst>
      <p:ext uri="{BB962C8B-B14F-4D97-AF65-F5344CB8AC3E}">
        <p14:creationId xmlns:p14="http://schemas.microsoft.com/office/powerpoint/2010/main" val="1560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 else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8555"/>
            <a:ext cx="10515600" cy="2505477"/>
          </a:xfrm>
        </p:spPr>
      </p:pic>
    </p:spTree>
    <p:extLst>
      <p:ext uri="{BB962C8B-B14F-4D97-AF65-F5344CB8AC3E}">
        <p14:creationId xmlns:p14="http://schemas.microsoft.com/office/powerpoint/2010/main" val="10092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8" y="0"/>
            <a:ext cx="851724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13" y="4351338"/>
            <a:ext cx="6896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, else if, else what’s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name( parameter){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should be executed</a:t>
            </a:r>
          </a:p>
          <a:p>
            <a:pPr marL="0" indent="0">
              <a:buNone/>
            </a:pPr>
            <a:r>
              <a:rPr lang="en-US" dirty="0" smtClean="0"/>
              <a:t>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208</Words>
  <Application>Microsoft Macintosh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If else Statement </vt:lpstr>
      <vt:lpstr>syntax</vt:lpstr>
      <vt:lpstr>PowerPoint Presentation</vt:lpstr>
      <vt:lpstr>If , else if, else what’s the difference?</vt:lpstr>
      <vt:lpstr>JS Function</vt:lpstr>
      <vt:lpstr>Function  Syntax</vt:lpstr>
      <vt:lpstr>Function : calculating savings in a variable way</vt:lpstr>
      <vt:lpstr>How to do the same job in a function?</vt:lpstr>
      <vt:lpstr>What’s the benefit of JS functions</vt:lpstr>
      <vt:lpstr>exercise</vt:lpstr>
      <vt:lpstr>How to get time in JS?</vt:lpstr>
      <vt:lpstr>PowerPoint Presentation</vt:lpstr>
      <vt:lpstr>Write  a JS function that greets user time wise</vt:lpstr>
      <vt:lpstr>solutions</vt:lpstr>
      <vt:lpstr>Linking external JS </vt:lpstr>
      <vt:lpstr>JS libraries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Ahamed</dc:creator>
  <cp:lastModifiedBy>Shoaib Ahamed</cp:lastModifiedBy>
  <cp:revision>34</cp:revision>
  <dcterms:created xsi:type="dcterms:W3CDTF">2018-03-10T12:20:24Z</dcterms:created>
  <dcterms:modified xsi:type="dcterms:W3CDTF">2018-10-02T23:45:42Z</dcterms:modified>
</cp:coreProperties>
</file>