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6D8E-C827-0847-A66B-E2A4768B29D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, if you don't already have it:</a:t>
            </a:r>
          </a:p>
          <a:p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/downloads</a:t>
            </a:r>
          </a:p>
          <a:p>
            <a:r>
              <a:rPr lang="en-US" dirty="0"/>
              <a:t>If you are a Windows user, use </a:t>
            </a:r>
            <a:r>
              <a:rPr lang="en-US" dirty="0" err="1"/>
              <a:t>Git</a:t>
            </a:r>
            <a:r>
              <a:rPr lang="en-US" dirty="0"/>
              <a:t> Bash (included with </a:t>
            </a:r>
            <a:r>
              <a:rPr lang="en-US" dirty="0" err="1"/>
              <a:t>Git</a:t>
            </a:r>
            <a:r>
              <a:rPr lang="en-US" dirty="0"/>
              <a:t>) for </a:t>
            </a:r>
          </a:p>
          <a:p>
            <a:r>
              <a:rPr lang="en-US" dirty="0"/>
              <a:t>all Terminal and </a:t>
            </a:r>
            <a:r>
              <a:rPr lang="en-US" dirty="0" err="1"/>
              <a:t>git</a:t>
            </a:r>
            <a:r>
              <a:rPr lang="en-US" dirty="0"/>
              <a:t> interactions. To launch, Start Menu -&gt; </a:t>
            </a:r>
          </a:p>
          <a:p>
            <a:r>
              <a:rPr lang="en-US" dirty="0"/>
              <a:t>Programs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• Once you've installed </a:t>
            </a:r>
            <a:r>
              <a:rPr lang="en-US" dirty="0" err="1"/>
              <a:t>git</a:t>
            </a:r>
            <a:r>
              <a:rPr lang="en-US" dirty="0"/>
              <a:t>, you can verify it has been installed </a:t>
            </a:r>
          </a:p>
          <a:p>
            <a:pPr marL="0" indent="0">
              <a:buNone/>
            </a:pPr>
            <a:r>
              <a:rPr lang="en-US" dirty="0"/>
              <a:t>by opening up the Terminal and typing </a:t>
            </a:r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If you see a 'command not recognized' error, you probably </a:t>
            </a:r>
          </a:p>
          <a:p>
            <a:pPr marL="0" indent="0">
              <a:buNone/>
            </a:pPr>
            <a:r>
              <a:rPr lang="en-US" dirty="0"/>
              <a:t>haven't installed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We can solve your issues once the lecture is over - look </a:t>
            </a:r>
          </a:p>
          <a:p>
            <a:pPr marL="0" indent="0">
              <a:buNone/>
            </a:pPr>
            <a:r>
              <a:rPr lang="en-US" dirty="0"/>
              <a:t>along with a fellow student for 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version control system meant to make it easier to have </a:t>
            </a:r>
          </a:p>
          <a:p>
            <a:pPr marL="0" indent="0">
              <a:buNone/>
            </a:pPr>
            <a:r>
              <a:rPr lang="en-US" dirty="0"/>
              <a:t>multiple versions of code, sometimes across multiple </a:t>
            </a:r>
          </a:p>
          <a:p>
            <a:pPr marL="0" indent="0">
              <a:buNone/>
            </a:pPr>
            <a:r>
              <a:rPr lang="en-US" dirty="0"/>
              <a:t>developers or teams</a:t>
            </a:r>
          </a:p>
          <a:p>
            <a:pPr marL="0" indent="0">
              <a:buNone/>
            </a:pPr>
            <a:r>
              <a:rPr lang="en-US" dirty="0"/>
              <a:t>• At its most simple, </a:t>
            </a:r>
            <a:r>
              <a:rPr lang="en-US" dirty="0" err="1" smtClean="0"/>
              <a:t>git</a:t>
            </a:r>
            <a:r>
              <a:rPr lang="en-US" dirty="0" smtClean="0"/>
              <a:t> helps </a:t>
            </a:r>
            <a:r>
              <a:rPr lang="en-US" dirty="0"/>
              <a:t>with the 'indexv1.html, </a:t>
            </a:r>
            <a:r>
              <a:rPr lang="en-US" dirty="0" smtClean="0"/>
              <a:t> indexv2.html</a:t>
            </a:r>
            <a:r>
              <a:rPr lang="en-US" dirty="0"/>
              <a:t>, indexv3FINAL.html' problem</a:t>
            </a:r>
          </a:p>
          <a:p>
            <a:pPr marL="0" indent="0">
              <a:buNone/>
            </a:pPr>
            <a:r>
              <a:rPr lang="en-US" dirty="0"/>
              <a:t>• At its most complex, </a:t>
            </a:r>
            <a:r>
              <a:rPr lang="en-US" dirty="0" err="1"/>
              <a:t>git</a:t>
            </a:r>
            <a:r>
              <a:rPr lang="en-US" dirty="0"/>
              <a:t> allows developers to work together </a:t>
            </a:r>
          </a:p>
          <a:p>
            <a:pPr marL="0" indent="0">
              <a:buNone/>
            </a:pPr>
            <a:r>
              <a:rPr lang="en-US" dirty="0"/>
              <a:t>worldwide on code without </a:t>
            </a:r>
            <a:r>
              <a:rPr lang="en-US" dirty="0" err="1"/>
              <a:t>steppping</a:t>
            </a:r>
            <a:r>
              <a:rPr lang="en-US" dirty="0"/>
              <a:t> on each other's toes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6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Allows </a:t>
            </a:r>
            <a:r>
              <a:rPr lang="en-US" dirty="0"/>
              <a:t>you to see the changes you make to your code and </a:t>
            </a:r>
          </a:p>
          <a:p>
            <a:pPr marL="0" indent="0">
              <a:buNone/>
            </a:pPr>
            <a:r>
              <a:rPr lang="en-US" dirty="0"/>
              <a:t>easily revert them</a:t>
            </a:r>
          </a:p>
          <a:p>
            <a:pPr marL="0" indent="0">
              <a:buNone/>
            </a:pPr>
            <a:r>
              <a:rPr lang="en-US" dirty="0"/>
              <a:t>• By pushing your </a:t>
            </a:r>
            <a:r>
              <a:rPr lang="en-US" dirty="0" err="1"/>
              <a:t>git</a:t>
            </a:r>
            <a:r>
              <a:rPr lang="en-US" dirty="0"/>
              <a:t> repositories to GitHub, you'll have a </a:t>
            </a:r>
          </a:p>
          <a:p>
            <a:pPr marL="0" indent="0">
              <a:buNone/>
            </a:pPr>
            <a:r>
              <a:rPr lang="en-US" dirty="0"/>
              <a:t>developer portfolio automagically!</a:t>
            </a:r>
          </a:p>
          <a:p>
            <a:pPr marL="0" indent="0">
              <a:buNone/>
            </a:pPr>
            <a:r>
              <a:rPr lang="en-US" dirty="0"/>
              <a:t>• You'll eventually push your code to a remote server using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/>
              <a:t>your application's </a:t>
            </a:r>
            <a:r>
              <a:rPr lang="en-US" dirty="0" smtClean="0"/>
              <a:t> host, </a:t>
            </a:r>
            <a:r>
              <a:rPr lang="en-US" dirty="0"/>
              <a:t>so you can release your </a:t>
            </a:r>
          </a:p>
          <a:p>
            <a:pPr marL="0" indent="0">
              <a:buNone/>
            </a:pPr>
            <a:r>
              <a:rPr lang="en-US" dirty="0"/>
              <a:t>webpage or web application to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get confused -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version control system that takes snapshots of your code at </a:t>
            </a:r>
          </a:p>
          <a:p>
            <a:pPr marL="0" indent="0">
              <a:buNone/>
            </a:pPr>
            <a:r>
              <a:rPr lang="en-US" dirty="0"/>
              <a:t>certain points in development</a:t>
            </a:r>
          </a:p>
          <a:p>
            <a:pPr marL="0" indent="0">
              <a:buNone/>
            </a:pPr>
            <a:r>
              <a:rPr lang="en-US" dirty="0"/>
              <a:t>• These snapshots are stored in a 'repo', or 'repository' on your local </a:t>
            </a:r>
          </a:p>
          <a:p>
            <a:pPr marL="0" indent="0">
              <a:buNone/>
            </a:pPr>
            <a:r>
              <a:rPr lang="en-US" dirty="0"/>
              <a:t>machine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GitHub.com</a:t>
            </a:r>
            <a:r>
              <a:rPr lang="en-US" dirty="0" smtClean="0"/>
              <a:t> is </a:t>
            </a:r>
            <a:r>
              <a:rPr lang="en-US" dirty="0"/>
              <a:t>a website that hosts </a:t>
            </a:r>
            <a:r>
              <a:rPr lang="en-US" dirty="0" err="1"/>
              <a:t>git</a:t>
            </a:r>
            <a:r>
              <a:rPr lang="en-US" dirty="0"/>
              <a:t> repositories on a remote server</a:t>
            </a:r>
          </a:p>
          <a:p>
            <a:pPr marL="0" indent="0">
              <a:buNone/>
            </a:pPr>
            <a:r>
              <a:rPr lang="en-US" dirty="0"/>
              <a:t>• We'll be able to troubleshoot your issues more easily if you're able to </a:t>
            </a:r>
          </a:p>
          <a:p>
            <a:pPr marL="0" indent="0">
              <a:buNone/>
            </a:pPr>
            <a:r>
              <a:rPr lang="en-US" dirty="0"/>
              <a:t>identify which of these two separate things you're having trouble with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commits will have your name and email attached to them. Before </a:t>
            </a:r>
          </a:p>
          <a:p>
            <a:r>
              <a:rPr lang="en-US" dirty="0"/>
              <a:t>we put anything up in public, let's make sure they're correct!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&gt; should be your name, i.e. </a:t>
            </a:r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ahamed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&gt;should be your email, i.e. </a:t>
            </a:r>
            <a:r>
              <a:rPr lang="en-US" dirty="0" err="1" smtClean="0"/>
              <a:t>shoaib@adrepublicbd.com</a:t>
            </a:r>
            <a:endParaRPr lang="en-US" dirty="0"/>
          </a:p>
          <a:p>
            <a:r>
              <a:rPr lang="en-US" dirty="0"/>
              <a:t>To fix either, just add the desired value in quotes after the command: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</a:p>
          <a:p>
            <a:r>
              <a:rPr lang="en-US" dirty="0" smtClean="0"/>
              <a:t>”Shoaib Ahamed"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</a:p>
          <a:p>
            <a:r>
              <a:rPr lang="en-US" dirty="0" smtClean="0"/>
              <a:t>”</a:t>
            </a:r>
            <a:r>
              <a:rPr lang="en-US" dirty="0" err="1" smtClean="0"/>
              <a:t>shoaibhamed@adrepublicbd.com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418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Git and Github</vt:lpstr>
      <vt:lpstr>Getting Setup </vt:lpstr>
      <vt:lpstr>PowerPoint Presentation</vt:lpstr>
      <vt:lpstr>What is Git?</vt:lpstr>
      <vt:lpstr>Why Learning Git?</vt:lpstr>
      <vt:lpstr>Don't get confused -  git vs GitHub.com </vt:lpstr>
      <vt:lpstr>Configuring git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Shoaib Ahamed</dc:creator>
  <cp:lastModifiedBy>Shoaib Ahamed</cp:lastModifiedBy>
  <cp:revision>11</cp:revision>
  <dcterms:created xsi:type="dcterms:W3CDTF">2018-02-27T15:51:23Z</dcterms:created>
  <dcterms:modified xsi:type="dcterms:W3CDTF">2018-09-21T23:56:33Z</dcterms:modified>
</cp:coreProperties>
</file>