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749"/>
  </p:normalViewPr>
  <p:slideViewPr>
    <p:cSldViewPr snapToGrid="0" snapToObjects="1">
      <p:cViewPr varScale="1">
        <p:scale>
          <a:sx n="104" d="100"/>
          <a:sy n="104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CA98-3AAF-834D-94EF-EFC9618B0C19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0969-56F4-4B43-A3C5-6BAFE000D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jqu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 is J Query?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jQuery is a JavaScript Library.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greatly simplifies JavaScript programming.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is easy to learn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is a lightweight, "write less, do more", JavaScript library.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purpose of jQuery is to make it much easier to use JavaScript on your website.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jQuery also simplifies a lot of the complicated things from JavaScript, like AJAX calls and DOM manipulation.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36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J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</a:t>
            </a:r>
            <a:r>
              <a:rPr lang="mr-IN" dirty="0" smtClean="0"/>
              <a:t>–</a:t>
            </a:r>
            <a:r>
              <a:rPr lang="en-US" dirty="0" smtClean="0"/>
              <a:t> downloading J query from </a:t>
            </a:r>
            <a:r>
              <a:rPr lang="en-US" dirty="0" err="1" smtClean="0"/>
              <a:t>jQuery.com</a:t>
            </a:r>
            <a:endParaRPr lang="en-US" dirty="0" smtClean="0"/>
          </a:p>
          <a:p>
            <a:r>
              <a:rPr lang="en-US" dirty="0" smtClean="0"/>
              <a:t>More efficient way - including </a:t>
            </a:r>
            <a:r>
              <a:rPr lang="en-US" dirty="0"/>
              <a:t>it from a CDN (Content Delivery Network</a:t>
            </a:r>
            <a:r>
              <a:rPr lang="en-US" dirty="0" smtClean="0"/>
              <a:t>). Google and Microsoft both hosts JQuery CDN. (I personally prefer using google CDN). Example -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95" y="3682792"/>
            <a:ext cx="8915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Jquery</a:t>
            </a:r>
            <a:r>
              <a:rPr lang="en-US" b="1" dirty="0" smtClean="0"/>
              <a:t>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simply </a:t>
            </a:r>
            <a:r>
              <a:rPr lang="en-US" b="1" dirty="0" smtClean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jQuery</a:t>
            </a:r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Document Ready Event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noticed that all jQuery methods in our examples, are inside a document ready event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7" y="3572030"/>
            <a:ext cx="866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to learn more about J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JQuery documentation : </a:t>
            </a:r>
            <a:r>
              <a:rPr lang="en-US" dirty="0" smtClean="0">
                <a:hlinkClick r:id="rId2"/>
              </a:rPr>
              <a:t>https://api.jquery.com/</a:t>
            </a:r>
            <a:endParaRPr lang="en-US" dirty="0" smtClean="0"/>
          </a:p>
          <a:p>
            <a:r>
              <a:rPr lang="en-US" dirty="0" smtClean="0"/>
              <a:t>W3 schools is always a good resource - https://www.w3schools.com/</a:t>
            </a:r>
            <a:r>
              <a:rPr lang="en-US" dirty="0" err="1" smtClean="0"/>
              <a:t>jquery</a:t>
            </a:r>
            <a:r>
              <a:rPr lang="en-US" dirty="0" smtClean="0"/>
              <a:t>/</a:t>
            </a:r>
            <a:r>
              <a:rPr lang="en-US" dirty="0" err="1" smtClean="0"/>
              <a:t>jquery_hide_show.asp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209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Wingdings</vt:lpstr>
      <vt:lpstr>Arial</vt:lpstr>
      <vt:lpstr>Office Theme</vt:lpstr>
      <vt:lpstr>J Query</vt:lpstr>
      <vt:lpstr>What is J Query?</vt:lpstr>
      <vt:lpstr>How to use J Query?</vt:lpstr>
      <vt:lpstr>Jquery Syntax</vt:lpstr>
      <vt:lpstr>The Document Ready Event </vt:lpstr>
      <vt:lpstr>Sources to learn more about J Query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Query</dc:title>
  <dc:creator>Shoaib Ahamed</dc:creator>
  <cp:lastModifiedBy>Shoaib Ahamed</cp:lastModifiedBy>
  <cp:revision>16</cp:revision>
  <dcterms:created xsi:type="dcterms:W3CDTF">2018-03-06T19:20:35Z</dcterms:created>
  <dcterms:modified xsi:type="dcterms:W3CDTF">2018-10-12T19:33:42Z</dcterms:modified>
</cp:coreProperties>
</file>