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EA67-FA8A-C242-9892-443CEFEE0040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E51A-FBBA-8043-8716-2436D828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to do next?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to do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Algorithm from sites like </a:t>
            </a:r>
            <a:r>
              <a:rPr lang="en-US" dirty="0" err="1" smtClean="0"/>
              <a:t>HackerRank.com</a:t>
            </a:r>
            <a:endParaRPr lang="en-US" dirty="0" smtClean="0"/>
          </a:p>
          <a:p>
            <a:r>
              <a:rPr lang="en-US" dirty="0" smtClean="0"/>
              <a:t>Finding your stack and stick to it </a:t>
            </a:r>
          </a:p>
          <a:p>
            <a:r>
              <a:rPr lang="en-US" dirty="0" smtClean="0"/>
              <a:t>Linked In profile</a:t>
            </a:r>
          </a:p>
          <a:p>
            <a:r>
              <a:rPr lang="en-US" dirty="0" smtClean="0"/>
              <a:t>Lot of technical meetups</a:t>
            </a:r>
          </a:p>
          <a:p>
            <a:r>
              <a:rPr lang="en-US" dirty="0" smtClean="0"/>
              <a:t>Finding recruiters</a:t>
            </a:r>
          </a:p>
          <a:p>
            <a:r>
              <a:rPr lang="en-US" smtClean="0"/>
              <a:t>Get interviews</a:t>
            </a:r>
            <a:endParaRPr lang="en-US" dirty="0" smtClean="0"/>
          </a:p>
          <a:p>
            <a:r>
              <a:rPr lang="en-US" dirty="0" smtClean="0"/>
              <a:t>Make apps</a:t>
            </a:r>
          </a:p>
          <a:p>
            <a:r>
              <a:rPr lang="en-US" dirty="0" smtClean="0"/>
              <a:t>Read a lot of books :</a:t>
            </a:r>
          </a:p>
          <a:p>
            <a:pPr lvl="1"/>
            <a:r>
              <a:rPr lang="en-US" dirty="0" smtClean="0"/>
              <a:t> Cracking the Coding Interview :</a:t>
            </a:r>
          </a:p>
          <a:p>
            <a:pPr lvl="1"/>
            <a:r>
              <a:rPr lang="en-US" dirty="0" smtClean="0"/>
              <a:t>Cracking the PM interview: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53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What to do next?</vt:lpstr>
      <vt:lpstr>What to do Next?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next?</dc:title>
  <dc:creator>Shoaib Ahamed</dc:creator>
  <cp:lastModifiedBy>Shoaib Ahamed</cp:lastModifiedBy>
  <cp:revision>22</cp:revision>
  <dcterms:created xsi:type="dcterms:W3CDTF">2018-10-16T23:03:50Z</dcterms:created>
  <dcterms:modified xsi:type="dcterms:W3CDTF">2018-10-17T00:35:17Z</dcterms:modified>
</cp:coreProperties>
</file>