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2"/>
    <p:restoredTop sz="94602"/>
  </p:normalViewPr>
  <p:slideViewPr>
    <p:cSldViewPr snapToGrid="0" snapToObjects="1">
      <p:cViewPr varScale="1">
        <p:scale>
          <a:sx n="80" d="100"/>
          <a:sy n="8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3B8A-097C-E34A-8143-3B1E33AA2A4A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A568-23C4-1348-B478-59F9DBA5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Myself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err="1" smtClean="0"/>
              <a:t>Name</a:t>
            </a:r>
            <a:r>
              <a:rPr lang="en-US" b="1" smtClean="0"/>
              <a:t>: </a:t>
            </a:r>
            <a:r>
              <a:rPr lang="en-US" smtClean="0"/>
              <a:t>Shoaib </a:t>
            </a:r>
            <a:r>
              <a:rPr lang="en-US" dirty="0" smtClean="0"/>
              <a:t>Ahamed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Education : </a:t>
            </a:r>
            <a:r>
              <a:rPr lang="en-US" dirty="0" smtClean="0"/>
              <a:t>BBA &amp; MBA , University of Dhaka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Coding boot camp: New York Code &amp; Design Academy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MS, Computer Science, Pace University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Worked : </a:t>
            </a:r>
            <a:r>
              <a:rPr lang="en-US" dirty="0" smtClean="0"/>
              <a:t>Ad Republic, World Bank, Ogilvy &amp; Mather, CUNY, SUNY, Plate Rate, Silicon Harlem.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268" y="118533"/>
            <a:ext cx="8916456" cy="25246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 smtClean="0"/>
              <a:t>How to do research </a:t>
            </a:r>
            <a:r>
              <a:rPr lang="en-US" b="1" smtClean="0"/>
              <a:t>in programming problems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4" y="2643188"/>
            <a:ext cx="9553575" cy="325755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Getting help from your instructor isn't the only way to increase your learning potential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Before asking an instructor, try helping yourself - then don't be afraid to get help if you need it!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Let's take a look together at solving a basic programming problem and how we could tackle looking this up online: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/>
              <a:t>"How do I </a:t>
            </a:r>
            <a:r>
              <a:rPr lang="en-US" dirty="0" smtClean="0"/>
              <a:t>reset the web pages default setting?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 ambitious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because you understood what happened in class </a:t>
            </a:r>
            <a:r>
              <a:rPr lang="en-US" dirty="0" smtClean="0"/>
              <a:t>today.......</a:t>
            </a:r>
            <a:r>
              <a:rPr lang="en-US" dirty="0"/>
              <a:t>why not go home and create 3 more? </a:t>
            </a:r>
          </a:p>
          <a:p>
            <a:r>
              <a:rPr lang="en-US" dirty="0"/>
              <a:t>Programming is one thing in life that you'll get back what you put into it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Extra practice is a great way to solidify the fundamentals </a:t>
            </a:r>
          </a:p>
          <a:p>
            <a:r>
              <a:rPr lang="en-US" dirty="0"/>
              <a:t>If you're not coding right now, somebody else probably is...always be working on projects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best way to learn is to teach others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of your instructors and the internet, one of your best resources is sitting right next to you - your fellow students! </a:t>
            </a:r>
          </a:p>
          <a:p>
            <a:r>
              <a:rPr lang="en-US" dirty="0"/>
              <a:t>Asking your fellow students how to do something is mutually beneficial </a:t>
            </a:r>
          </a:p>
          <a:p>
            <a:r>
              <a:rPr lang="en-US" dirty="0"/>
              <a:t>One of the best ways to learn something is to teach it to somebody else - so help each other and everyone will benefit!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Paired Programming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Paired programming is a great way to learn! </a:t>
            </a:r>
          </a:p>
          <a:p>
            <a:r>
              <a:rPr lang="en-US" dirty="0"/>
              <a:t>Tackle a problem with another student, take turns "driving" the machine for 5-10 minutes at a time </a:t>
            </a:r>
          </a:p>
          <a:p>
            <a:r>
              <a:rPr lang="en-US" dirty="0"/>
              <a:t>Two heads are better than one. </a:t>
            </a:r>
          </a:p>
          <a:p>
            <a:r>
              <a:rPr lang="en-US" dirty="0"/>
              <a:t>You're almost always welcome to tackle problems and exercises in pairs.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6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Re-do assignments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tudents </a:t>
            </a:r>
            <a:r>
              <a:rPr lang="en-US" dirty="0"/>
              <a:t>are encouraged to resubmit assignments for further instructor review </a:t>
            </a:r>
          </a:p>
          <a:p>
            <a:r>
              <a:rPr lang="en-US" dirty="0"/>
              <a:t>This is a great way for you to add on to your </a:t>
            </a:r>
            <a:r>
              <a:rPr lang="en-US" dirty="0" smtClean="0"/>
              <a:t>knowledge and learn from your past mistakes.</a:t>
            </a:r>
          </a:p>
          <a:p>
            <a:r>
              <a:rPr lang="en-US" dirty="0" smtClean="0"/>
              <a:t>You </a:t>
            </a:r>
            <a:r>
              <a:rPr lang="en-US" dirty="0"/>
              <a:t>should aim to have a </a:t>
            </a:r>
            <a:r>
              <a:rPr lang="en-US" dirty="0" smtClean="0"/>
              <a:t>100/100 </a:t>
            </a:r>
            <a:r>
              <a:rPr lang="en-US" dirty="0"/>
              <a:t>on every assignment by the end of the course - there's no reason not to and all it can do is help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in the time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understand all of you have jobs, families, and commitments outside of this program. </a:t>
            </a:r>
          </a:p>
          <a:p>
            <a:r>
              <a:rPr lang="en-US" dirty="0"/>
              <a:t>To get the maximum benefit of the program however, ensure that you put in at least </a:t>
            </a:r>
            <a:r>
              <a:rPr lang="en-US" dirty="0" smtClean="0"/>
              <a:t>15-20 </a:t>
            </a:r>
            <a:r>
              <a:rPr lang="en-US" dirty="0"/>
              <a:t>hours a week outside of class to make sure you're keeping up with the material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Have fun!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can make you extremely frustrated, but never forget that the ultimate goal is to give you an amazing toolset to further express yourself to your fellow human beings. </a:t>
            </a:r>
          </a:p>
          <a:p>
            <a:r>
              <a:rPr lang="en-US" dirty="0"/>
              <a:t>Keep in mind this ultimate goal as you spend long evenings coding and solving problems =) </a:t>
            </a:r>
          </a:p>
          <a:p>
            <a:r>
              <a:rPr lang="en-US" dirty="0"/>
              <a:t>We're always here for you along the way. E-mail </a:t>
            </a:r>
            <a:r>
              <a:rPr lang="en-US" dirty="0" smtClean="0"/>
              <a:t>your instructor </a:t>
            </a:r>
            <a:r>
              <a:rPr lang="en-US" dirty="0"/>
              <a:t>with questions or concerns </a:t>
            </a:r>
            <a:r>
              <a:rPr lang="en-US" dirty="0" smtClean="0"/>
              <a:t>my </a:t>
            </a:r>
            <a:r>
              <a:rPr lang="en-US" dirty="0"/>
              <a:t>door is always open!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About Myself</vt:lpstr>
      <vt:lpstr>         How to do research in programming problems </vt:lpstr>
      <vt:lpstr>Be ambitious  </vt:lpstr>
      <vt:lpstr>The best way to learn is to teach others  </vt:lpstr>
      <vt:lpstr>Paired Programming  </vt:lpstr>
      <vt:lpstr>Re-do assignments  </vt:lpstr>
      <vt:lpstr>Put in the time  </vt:lpstr>
      <vt:lpstr>Have fun!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research programming problems  </dc:title>
  <dc:creator>Shoaib Ahamed</dc:creator>
  <cp:lastModifiedBy>Shoaib Ahamed</cp:lastModifiedBy>
  <cp:revision>24</cp:revision>
  <dcterms:created xsi:type="dcterms:W3CDTF">2018-02-21T14:09:51Z</dcterms:created>
  <dcterms:modified xsi:type="dcterms:W3CDTF">2018-09-07T19:03:09Z</dcterms:modified>
</cp:coreProperties>
</file>