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97"/>
  </p:normalViewPr>
  <p:slideViewPr>
    <p:cSldViewPr snapToGrid="0" snapToObjects="1">
      <p:cViewPr>
        <p:scale>
          <a:sx n="81" d="100"/>
          <a:sy n="81" d="100"/>
        </p:scale>
        <p:origin x="35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B828A-7CB1-1748-A721-28FAB8E285E1}" type="datetimeFigureOut">
              <a:rPr lang="en-US" smtClean="0"/>
              <a:t>7/3/18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A1DCA-9C7A-AB4D-9CB7-9CFFE1EC5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9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A1DCA-9C7A-AB4D-9CB7-9CFFE1EC54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08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B8A9-807C-C743-868B-AE37D817CBB3}" type="datetimeFigureOut">
              <a:rPr lang="en-US" smtClean="0"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9D76-AFFD-104B-B593-9CF49F7AF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8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B8A9-807C-C743-868B-AE37D817CBB3}" type="datetimeFigureOut">
              <a:rPr lang="en-US" smtClean="0"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9D76-AFFD-104B-B593-9CF49F7AF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B8A9-807C-C743-868B-AE37D817CBB3}" type="datetimeFigureOut">
              <a:rPr lang="en-US" smtClean="0"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9D76-AFFD-104B-B593-9CF49F7AF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9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B8A9-807C-C743-868B-AE37D817CBB3}" type="datetimeFigureOut">
              <a:rPr lang="en-US" smtClean="0"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9D76-AFFD-104B-B593-9CF49F7AF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B8A9-807C-C743-868B-AE37D817CBB3}" type="datetimeFigureOut">
              <a:rPr lang="en-US" smtClean="0"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9D76-AFFD-104B-B593-9CF49F7AF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98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B8A9-807C-C743-868B-AE37D817CBB3}" type="datetimeFigureOut">
              <a:rPr lang="en-US" smtClean="0"/>
              <a:t>7/3/18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9D76-AFFD-104B-B593-9CF49F7AF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4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B8A9-807C-C743-868B-AE37D817CBB3}" type="datetimeFigureOut">
              <a:rPr lang="en-US" smtClean="0"/>
              <a:t>7/3/18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9D76-AFFD-104B-B593-9CF49F7AF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56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B8A9-807C-C743-868B-AE37D817CBB3}" type="datetimeFigureOut">
              <a:rPr lang="en-US" smtClean="0"/>
              <a:t>7/3/18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9D76-AFFD-104B-B593-9CF49F7AF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2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B8A9-807C-C743-868B-AE37D817CBB3}" type="datetimeFigureOut">
              <a:rPr lang="en-US" smtClean="0"/>
              <a:t>7/3/18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9D76-AFFD-104B-B593-9CF49F7AF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83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B8A9-807C-C743-868B-AE37D817CBB3}" type="datetimeFigureOut">
              <a:rPr lang="en-US" smtClean="0"/>
              <a:t>7/3/18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9D76-AFFD-104B-B593-9CF49F7AF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B8A9-807C-C743-868B-AE37D817CBB3}" type="datetimeFigureOut">
              <a:rPr lang="en-US" smtClean="0"/>
              <a:t>7/3/18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9D76-AFFD-104B-B593-9CF49F7AF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7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7B8A9-807C-C743-868B-AE37D817CBB3}" type="datetimeFigureOut">
              <a:rPr lang="en-US" smtClean="0"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29D76-AFFD-104B-B593-9CF49F7AF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1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You Should Already Know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Learning PHP requires having </a:t>
            </a:r>
            <a:r>
              <a:rPr lang="en-US" smtClean="0"/>
              <a:t>basic understanding of :</a:t>
            </a:r>
            <a:endParaRPr lang="en-US" dirty="0"/>
          </a:p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JavaScript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58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Important: all </a:t>
            </a:r>
            <a:r>
              <a:rPr lang="en-US" dirty="0"/>
              <a:t>variable names are case-sensitive.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227" y="1825625"/>
            <a:ext cx="9757545" cy="4351338"/>
          </a:xfrm>
        </p:spPr>
      </p:pic>
    </p:spTree>
    <p:extLst>
      <p:ext uri="{BB962C8B-B14F-4D97-AF65-F5344CB8AC3E}">
        <p14:creationId xmlns:p14="http://schemas.microsoft.com/office/powerpoint/2010/main" val="1920256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5 Variables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PHP, a variable starts with the $ sign, followed by the name of the variable: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2790044"/>
            <a:ext cx="103886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11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related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variable can have a short name (like x and y) or a more descriptive name (age, </a:t>
            </a:r>
            <a:r>
              <a:rPr lang="en-US" dirty="0" err="1"/>
              <a:t>carname</a:t>
            </a:r>
            <a:r>
              <a:rPr lang="en-US" dirty="0"/>
              <a:t>, </a:t>
            </a:r>
            <a:r>
              <a:rPr lang="en-US" dirty="0" err="1"/>
              <a:t>total_volume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A variable starts with the $ sign, followed by the name of the variable</a:t>
            </a:r>
          </a:p>
          <a:p>
            <a:r>
              <a:rPr lang="en-US" dirty="0"/>
              <a:t>A variable name must start with a letter or the underscore character</a:t>
            </a:r>
          </a:p>
          <a:p>
            <a:r>
              <a:rPr lang="en-US" dirty="0"/>
              <a:t>A variable name cannot start with a number</a:t>
            </a:r>
          </a:p>
          <a:p>
            <a:r>
              <a:rPr lang="en-US" dirty="0"/>
              <a:t>A variable name can only contain alpha-numeric characters and underscores (A-z, 0-9, and _ )</a:t>
            </a:r>
          </a:p>
          <a:p>
            <a:r>
              <a:rPr lang="en-US" dirty="0"/>
              <a:t>Variable names are case-sensitive ($age and $AGE are two different variables)</a:t>
            </a:r>
          </a:p>
        </p:txBody>
      </p:sp>
    </p:spTree>
    <p:extLst>
      <p:ext uri="{BB962C8B-B14F-4D97-AF65-F5344CB8AC3E}">
        <p14:creationId xmlns:p14="http://schemas.microsoft.com/office/powerpoint/2010/main" val="869762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PHP echo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echo statement can be used with or without parentheses: echo or echo</a:t>
            </a:r>
            <a:r>
              <a:rPr lang="en-US" dirty="0" smtClean="0"/>
              <a:t>().</a:t>
            </a:r>
          </a:p>
          <a:p>
            <a:r>
              <a:rPr lang="en-US" dirty="0"/>
              <a:t>The following example shows how to output text and variables with the </a:t>
            </a:r>
            <a:r>
              <a:rPr lang="en-US" dirty="0" err="1"/>
              <a:t>echostatement</a:t>
            </a:r>
            <a:r>
              <a:rPr lang="en-US" dirty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50379"/>
            <a:ext cx="102235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94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PHP Data Types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Variables can store data of different types, and different data types can do different things.</a:t>
            </a:r>
          </a:p>
          <a:p>
            <a:pPr marL="0" indent="0">
              <a:buNone/>
            </a:pPr>
            <a:r>
              <a:rPr lang="en-US" dirty="0"/>
              <a:t>PHP supports the following data types: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Integer</a:t>
            </a:r>
          </a:p>
          <a:p>
            <a:r>
              <a:rPr lang="en-US" dirty="0"/>
              <a:t>Float (floating point numbers - also called double)</a:t>
            </a:r>
          </a:p>
          <a:p>
            <a:r>
              <a:rPr lang="en-US" dirty="0"/>
              <a:t>Boolean</a:t>
            </a:r>
          </a:p>
          <a:p>
            <a:r>
              <a:rPr lang="en-US" dirty="0"/>
              <a:t>Array</a:t>
            </a:r>
          </a:p>
          <a:p>
            <a:r>
              <a:rPr lang="en-US" dirty="0"/>
              <a:t>Object</a:t>
            </a:r>
          </a:p>
          <a:p>
            <a:r>
              <a:rPr lang="en-US" dirty="0" smtClean="0"/>
              <a:t>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3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Integer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integer data type is a non-decimal number between -2,147,483,648 and 2,147,483,647.</a:t>
            </a:r>
          </a:p>
          <a:p>
            <a:pPr marL="0" indent="0">
              <a:buNone/>
            </a:pPr>
            <a:r>
              <a:rPr lang="en-US" dirty="0"/>
              <a:t>Rules for integers:</a:t>
            </a:r>
          </a:p>
          <a:p>
            <a:r>
              <a:rPr lang="en-US" dirty="0"/>
              <a:t>An integer must have at least one digit</a:t>
            </a:r>
          </a:p>
          <a:p>
            <a:r>
              <a:rPr lang="en-US" dirty="0"/>
              <a:t>An integer must not have a decimal point</a:t>
            </a:r>
          </a:p>
          <a:p>
            <a:r>
              <a:rPr lang="en-US" dirty="0"/>
              <a:t>An integer can be either positive or negative</a:t>
            </a:r>
          </a:p>
          <a:p>
            <a:r>
              <a:rPr lang="en-US" dirty="0"/>
              <a:t>Integers can be specified in three formats: decimal (10-based), hexadecimal (16-based - prefixed with 0x) or octal (8-based - prefixed with 0)</a:t>
            </a:r>
          </a:p>
        </p:txBody>
      </p:sp>
    </p:spTree>
    <p:extLst>
      <p:ext uri="{BB962C8B-B14F-4D97-AF65-F5344CB8AC3E}">
        <p14:creationId xmlns:p14="http://schemas.microsoft.com/office/powerpoint/2010/main" val="74204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following example $x is an integer. The PHP </a:t>
            </a:r>
            <a:r>
              <a:rPr lang="en-US" dirty="0" err="1"/>
              <a:t>var_dump</a:t>
            </a:r>
            <a:r>
              <a:rPr lang="en-US" dirty="0"/>
              <a:t>() function returns the data type and value: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83798"/>
            <a:ext cx="95123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3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Float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float (floating point number) is a number with a decimal point or a number in exponential form.</a:t>
            </a:r>
          </a:p>
          <a:p>
            <a:r>
              <a:rPr lang="en-US" dirty="0"/>
              <a:t>In the following example $x is a float. The PHP </a:t>
            </a:r>
            <a:r>
              <a:rPr lang="en-US" dirty="0" err="1"/>
              <a:t>var_dump</a:t>
            </a:r>
            <a:r>
              <a:rPr lang="en-US" dirty="0"/>
              <a:t>() function returns the data type and value: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616" y="3479800"/>
            <a:ext cx="80772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Boolean represents two possible states: TRUE or FALSE.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012" y="3061494"/>
            <a:ext cx="74803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Array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stores multiple values in one single variable.</a:t>
            </a:r>
          </a:p>
          <a:p>
            <a:r>
              <a:rPr lang="en-US" dirty="0"/>
              <a:t>In the following example $cars is an array. The PHP </a:t>
            </a:r>
            <a:r>
              <a:rPr lang="en-US" dirty="0" err="1"/>
              <a:t>var_dump</a:t>
            </a:r>
            <a:r>
              <a:rPr lang="en-US" dirty="0"/>
              <a:t>() function returns the data type and value: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21" y="3357563"/>
            <a:ext cx="1170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PHP?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is an acronym for "PHP: Hypertext Preprocessor"</a:t>
            </a:r>
          </a:p>
          <a:p>
            <a:r>
              <a:rPr lang="en-US" dirty="0"/>
              <a:t>PHP is a widely-used, open source scripting language</a:t>
            </a:r>
          </a:p>
          <a:p>
            <a:r>
              <a:rPr lang="en-US" dirty="0"/>
              <a:t>PHP scripts are executed on the server</a:t>
            </a:r>
          </a:p>
          <a:p>
            <a:r>
              <a:rPr lang="en-US" dirty="0"/>
              <a:t>PHP is free to download and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070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Object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object </a:t>
            </a:r>
            <a:r>
              <a:rPr lang="en-US" dirty="0"/>
              <a:t>is a data type which stores data and information on how to process that data.</a:t>
            </a:r>
          </a:p>
          <a:p>
            <a:r>
              <a:rPr lang="en-US" dirty="0"/>
              <a:t>In PHP, an object must be explicitly declared.</a:t>
            </a:r>
          </a:p>
          <a:p>
            <a:r>
              <a:rPr lang="en-US" dirty="0"/>
              <a:t>First we must declare a class of object. For this, we use the class keyword. A class is a structure that can contain properties and methods:</a:t>
            </a:r>
          </a:p>
        </p:txBody>
      </p:sp>
    </p:spTree>
    <p:extLst>
      <p:ext uri="{BB962C8B-B14F-4D97-AF65-F5344CB8AC3E}">
        <p14:creationId xmlns:p14="http://schemas.microsoft.com/office/powerpoint/2010/main" val="122931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40" y="2263515"/>
            <a:ext cx="11095560" cy="3302916"/>
          </a:xfrm>
        </p:spPr>
      </p:pic>
    </p:spTree>
    <p:extLst>
      <p:ext uri="{BB962C8B-B14F-4D97-AF65-F5344CB8AC3E}">
        <p14:creationId xmlns:p14="http://schemas.microsoft.com/office/powerpoint/2010/main" val="82491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NULL Value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 is a special data type which can have only one value: NULL.</a:t>
            </a:r>
          </a:p>
          <a:p>
            <a:r>
              <a:rPr lang="en-US" dirty="0"/>
              <a:t>A variable of data type NULL is a variable that has no value assigned to it.</a:t>
            </a:r>
          </a:p>
          <a:p>
            <a:r>
              <a:rPr lang="en-US" b="1" dirty="0"/>
              <a:t>Tip:</a:t>
            </a:r>
            <a:r>
              <a:rPr lang="en-US" dirty="0"/>
              <a:t> If a variable is created without a value, it is automatically assigned a value of NULL.</a:t>
            </a:r>
          </a:p>
          <a:p>
            <a:r>
              <a:rPr lang="en-US" dirty="0"/>
              <a:t>Variables can also be emptied by setting the value to NULL:</a:t>
            </a:r>
          </a:p>
        </p:txBody>
      </p:sp>
    </p:spTree>
    <p:extLst>
      <p:ext uri="{BB962C8B-B14F-4D97-AF65-F5344CB8AC3E}">
        <p14:creationId xmlns:p14="http://schemas.microsoft.com/office/powerpoint/2010/main" val="185184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2432844"/>
            <a:ext cx="10248900" cy="3136900"/>
          </a:xfrm>
        </p:spPr>
      </p:pic>
    </p:spTree>
    <p:extLst>
      <p:ext uri="{BB962C8B-B14F-4D97-AF65-F5344CB8AC3E}">
        <p14:creationId xmlns:p14="http://schemas.microsoft.com/office/powerpoint/2010/main" val="37889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PHP </a:t>
            </a:r>
            <a:r>
              <a:rPr lang="en-US" dirty="0"/>
              <a:t>String </a:t>
            </a:r>
            <a:r>
              <a:rPr lang="en-US" dirty="0" smtClean="0"/>
              <a:t>Functions : </a:t>
            </a:r>
            <a:r>
              <a:rPr lang="en-US" dirty="0"/>
              <a:t>Get The Length of a String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PHP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err="1">
                <a:solidFill>
                  <a:srgbClr val="FF0000"/>
                </a:solidFill>
              </a:rPr>
              <a:t>strlen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 function returns the length of a string.</a:t>
            </a:r>
          </a:p>
          <a:p>
            <a:r>
              <a:rPr lang="en-US" dirty="0"/>
              <a:t>The example below returns the length of the string "Hello world!":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08" y="3010694"/>
            <a:ext cx="104394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The Number of Words in a String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PHP </a:t>
            </a:r>
            <a:r>
              <a:rPr lang="en-US" dirty="0" err="1"/>
              <a:t>str_word_count</a:t>
            </a:r>
            <a:r>
              <a:rPr lang="en-US" dirty="0"/>
              <a:t>()</a:t>
            </a:r>
            <a:r>
              <a:rPr lang="en-US" dirty="0"/>
              <a:t> function counts the number of words in a string: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26" y="3023849"/>
            <a:ext cx="93853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61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a String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PHP </a:t>
            </a:r>
            <a:r>
              <a:rPr lang="en-US" dirty="0" err="1">
                <a:solidFill>
                  <a:srgbClr val="FF0000"/>
                </a:solidFill>
              </a:rPr>
              <a:t>strrev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 function reverses a string: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07664"/>
            <a:ext cx="94869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5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For a Specific Text Within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PHP </a:t>
            </a:r>
            <a:r>
              <a:rPr lang="en-US" dirty="0" err="1"/>
              <a:t>strpos</a:t>
            </a:r>
            <a:r>
              <a:rPr lang="en-US" dirty="0"/>
              <a:t>() function searches for a specific text within a string.</a:t>
            </a:r>
          </a:p>
          <a:p>
            <a:r>
              <a:rPr lang="en-US" dirty="0"/>
              <a:t>If a match is found, the function returns the character position of the first match. If no match is found, it will return FALSE.</a:t>
            </a:r>
          </a:p>
          <a:p>
            <a:r>
              <a:rPr lang="en-US" dirty="0"/>
              <a:t>The example below searches for the text "world" in the string "Hello world!":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26" y="4279458"/>
            <a:ext cx="95885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1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 Text Within a String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PHP </a:t>
            </a:r>
            <a:r>
              <a:rPr lang="en-US" dirty="0" err="1">
                <a:solidFill>
                  <a:srgbClr val="FF0000"/>
                </a:solidFill>
              </a:rPr>
              <a:t>str_replace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 function replaces some characters with some other characters in a string.</a:t>
            </a:r>
          </a:p>
          <a:p>
            <a:r>
              <a:rPr lang="en-US" dirty="0"/>
              <a:t>The example below replaces the text "world" with "Dolly":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009" y="3710274"/>
            <a:ext cx="94615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316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5 Constants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Constants are like variables except that once they are defined they cannot be changed </a:t>
            </a:r>
            <a:r>
              <a:rPr lang="en-US" dirty="0" smtClean="0"/>
              <a:t>or </a:t>
            </a:r>
            <a:r>
              <a:rPr lang="en-US" dirty="0"/>
              <a:t>undefined</a:t>
            </a:r>
            <a:r>
              <a:rPr lang="en-US" dirty="0" smtClean="0"/>
              <a:t>.</a:t>
            </a:r>
          </a:p>
          <a:p>
            <a:r>
              <a:rPr lang="en-US" dirty="0"/>
              <a:t>A constant is an identifier (name) for a simple value. The value cannot be changed during the script.</a:t>
            </a:r>
          </a:p>
          <a:p>
            <a:r>
              <a:rPr lang="en-US" dirty="0"/>
              <a:t>A valid constant name starts with a letter or underscore (no $ sign before the constant name).</a:t>
            </a:r>
          </a:p>
          <a:p>
            <a:r>
              <a:rPr lang="en-US" b="1" dirty="0"/>
              <a:t>Note:</a:t>
            </a:r>
            <a:r>
              <a:rPr lang="en-US" dirty="0"/>
              <a:t> Unlike variables, constants are automatically global across the entire script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7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PHP File?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files can contain text, HTML, CSS, JavaScript, and PHP code</a:t>
            </a:r>
          </a:p>
          <a:p>
            <a:r>
              <a:rPr lang="en-US" dirty="0"/>
              <a:t>PHP code are executed on the server, and the result is returned to the browser as plain HTML</a:t>
            </a:r>
          </a:p>
          <a:p>
            <a:r>
              <a:rPr lang="en-US" dirty="0"/>
              <a:t>PHP files have extension ".</a:t>
            </a:r>
            <a:r>
              <a:rPr lang="en-US" dirty="0" err="1"/>
              <a:t>php</a:t>
            </a:r>
            <a:r>
              <a:rPr lang="en-US" dirty="0"/>
              <a:t>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7309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PHP Constant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constant, use the </a:t>
            </a:r>
            <a:r>
              <a:rPr lang="en-US" dirty="0"/>
              <a:t>define()</a:t>
            </a:r>
            <a:r>
              <a:rPr lang="en-US" dirty="0"/>
              <a:t> function.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999" y="2693194"/>
            <a:ext cx="73787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492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example below creates a constant with a </a:t>
            </a:r>
            <a:r>
              <a:rPr lang="en-US" b="1" dirty="0"/>
              <a:t>case-sensitive</a:t>
            </a:r>
            <a:r>
              <a:rPr lang="en-US" dirty="0"/>
              <a:t> name: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8533"/>
            <a:ext cx="10515600" cy="2505522"/>
          </a:xfrm>
        </p:spPr>
      </p:pic>
    </p:spTree>
    <p:extLst>
      <p:ext uri="{BB962C8B-B14F-4D97-AF65-F5344CB8AC3E}">
        <p14:creationId xmlns:p14="http://schemas.microsoft.com/office/powerpoint/2010/main" val="1424193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example below creates a constant with a </a:t>
            </a:r>
            <a:r>
              <a:rPr lang="en-US" b="1" dirty="0"/>
              <a:t>case-insensitive</a:t>
            </a:r>
            <a:r>
              <a:rPr lang="en-US" dirty="0"/>
              <a:t> name: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38013"/>
            <a:ext cx="10515600" cy="2326562"/>
          </a:xfrm>
        </p:spPr>
      </p:pic>
    </p:spTree>
    <p:extLst>
      <p:ext uri="{BB962C8B-B14F-4D97-AF65-F5344CB8AC3E}">
        <p14:creationId xmlns:p14="http://schemas.microsoft.com/office/powerpoint/2010/main" val="10922750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are Global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Constants are automatically global and can be used across the entire script.</a:t>
            </a:r>
          </a:p>
          <a:p>
            <a:r>
              <a:rPr lang="en-US" dirty="0"/>
              <a:t>The example below uses a constant inside a function, even if it is defined outside the function: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93" y="3575538"/>
            <a:ext cx="12192000" cy="328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826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PHP Do?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can generate dynamic page content</a:t>
            </a:r>
          </a:p>
          <a:p>
            <a:r>
              <a:rPr lang="en-US" dirty="0"/>
              <a:t>PHP can create, open, read, write, delete, and close files on the server</a:t>
            </a:r>
          </a:p>
          <a:p>
            <a:r>
              <a:rPr lang="en-US" dirty="0"/>
              <a:t>PHP can collect form data</a:t>
            </a:r>
          </a:p>
          <a:p>
            <a:r>
              <a:rPr lang="en-US" dirty="0"/>
              <a:t>PHP can send and receive cookies</a:t>
            </a:r>
          </a:p>
          <a:p>
            <a:r>
              <a:rPr lang="en-US" dirty="0"/>
              <a:t>PHP can add, delete, modify data in your database</a:t>
            </a:r>
          </a:p>
          <a:p>
            <a:r>
              <a:rPr lang="en-US" dirty="0"/>
              <a:t>PHP can be used to control user-access</a:t>
            </a:r>
          </a:p>
          <a:p>
            <a:r>
              <a:rPr lang="en-US" dirty="0"/>
              <a:t>PHP can encrypt data</a:t>
            </a:r>
          </a:p>
        </p:txBody>
      </p:sp>
    </p:spTree>
    <p:extLst>
      <p:ext uri="{BB962C8B-B14F-4D97-AF65-F5344CB8AC3E}">
        <p14:creationId xmlns:p14="http://schemas.microsoft.com/office/powerpoint/2010/main" val="1448061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PHP Syntax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5606"/>
            <a:ext cx="10515600" cy="4351338"/>
          </a:xfrm>
        </p:spPr>
        <p:txBody>
          <a:bodyPr/>
          <a:lstStyle/>
          <a:p>
            <a:r>
              <a:rPr lang="en-US" dirty="0"/>
              <a:t>A PHP script can be placed anywhere in the document.</a:t>
            </a:r>
          </a:p>
          <a:p>
            <a:r>
              <a:rPr lang="en-US" dirty="0"/>
              <a:t>A PHP script starts with </a:t>
            </a:r>
            <a:r>
              <a:rPr lang="en-US" b="1" dirty="0"/>
              <a:t>&lt;?</a:t>
            </a:r>
            <a:r>
              <a:rPr lang="en-US" b="1" dirty="0" err="1"/>
              <a:t>php</a:t>
            </a:r>
            <a:r>
              <a:rPr lang="en-US" dirty="0"/>
              <a:t> and ends with </a:t>
            </a:r>
            <a:r>
              <a:rPr lang="en-US" b="1" dirty="0" smtClean="0"/>
              <a:t>?&gt;</a:t>
            </a:r>
            <a:r>
              <a:rPr lang="en-US" dirty="0" smtClean="0"/>
              <a:t>:</a:t>
            </a:r>
          </a:p>
          <a:p>
            <a:r>
              <a:rPr lang="en-US" dirty="0"/>
              <a:t>The default file extension for PHP files is ".</a:t>
            </a:r>
            <a:r>
              <a:rPr lang="en-US" dirty="0" err="1"/>
              <a:t>php</a:t>
            </a:r>
            <a:r>
              <a:rPr lang="en-US" dirty="0"/>
              <a:t>".</a:t>
            </a:r>
          </a:p>
          <a:p>
            <a:r>
              <a:rPr lang="en-US" dirty="0"/>
              <a:t>A PHP file normally contains HTML tags, and some PHP scripting code.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072" y="4142073"/>
            <a:ext cx="69088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76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php</a:t>
            </a:r>
            <a:r>
              <a:rPr lang="en-US" dirty="0" smtClean="0"/>
              <a:t>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50" y="2305844"/>
            <a:ext cx="9817100" cy="3390900"/>
          </a:xfrm>
        </p:spPr>
      </p:pic>
    </p:spTree>
    <p:extLst>
      <p:ext uri="{BB962C8B-B14F-4D97-AF65-F5344CB8AC3E}">
        <p14:creationId xmlns:p14="http://schemas.microsoft.com/office/powerpoint/2010/main" val="776119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in PHP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comment in PHP code is a line that is not read/executed as part of the program. Its only purpose is to be read by someone who is looking at the code</a:t>
            </a:r>
            <a:r>
              <a:rPr lang="en-US" dirty="0" smtClean="0"/>
              <a:t>.</a:t>
            </a:r>
          </a:p>
          <a:p>
            <a:r>
              <a:rPr lang="en-US" b="1" u="sng" dirty="0"/>
              <a:t>Comments can be used to:</a:t>
            </a:r>
          </a:p>
          <a:p>
            <a:r>
              <a:rPr lang="en-US" dirty="0"/>
              <a:t>Let others understand what you are doing</a:t>
            </a:r>
          </a:p>
          <a:p>
            <a:r>
              <a:rPr lang="en-US" dirty="0"/>
              <a:t>Remind yourself of what you did - Most programmers have experienced coming back to their own work a year or two later and having to re-figure out what they did. Comments can remind you of what you were thinking when you wrote the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704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php</a:t>
            </a:r>
            <a:r>
              <a:rPr lang="en-US" dirty="0" smtClean="0"/>
              <a:t> comment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772" y="1825625"/>
            <a:ext cx="9302455" cy="4351338"/>
          </a:xfrm>
        </p:spPr>
      </p:pic>
    </p:spTree>
    <p:extLst>
      <p:ext uri="{BB962C8B-B14F-4D97-AF65-F5344CB8AC3E}">
        <p14:creationId xmlns:p14="http://schemas.microsoft.com/office/powerpoint/2010/main" val="33019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Case Sensitivity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PHP, all keywords (e.g. if, else, while, echo, etc.), classes, functions, and user-defined functions are NOT case-sensitive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66" y="2759023"/>
            <a:ext cx="91821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96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922</Words>
  <Application>Microsoft Macintosh PowerPoint</Application>
  <PresentationFormat>Widescreen</PresentationFormat>
  <Paragraphs>113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Calibri</vt:lpstr>
      <vt:lpstr>Calibri Light</vt:lpstr>
      <vt:lpstr>Arial</vt:lpstr>
      <vt:lpstr>Office Theme</vt:lpstr>
      <vt:lpstr>What You Should Already Know </vt:lpstr>
      <vt:lpstr>What is PHP? </vt:lpstr>
      <vt:lpstr>What is a PHP File? </vt:lpstr>
      <vt:lpstr>What Can PHP Do? </vt:lpstr>
      <vt:lpstr>Basic PHP Syntax </vt:lpstr>
      <vt:lpstr>Sample php code</vt:lpstr>
      <vt:lpstr>Comments in PHP </vt:lpstr>
      <vt:lpstr>Example of php comment</vt:lpstr>
      <vt:lpstr>PHP Case Sensitivity </vt:lpstr>
      <vt:lpstr>Important: all variable names are case-sensitive.</vt:lpstr>
      <vt:lpstr>PHP 5 Variables </vt:lpstr>
      <vt:lpstr>Rules related variables</vt:lpstr>
      <vt:lpstr>The PHP echo Statement </vt:lpstr>
      <vt:lpstr>PHP Data Types </vt:lpstr>
      <vt:lpstr>PHP Integer </vt:lpstr>
      <vt:lpstr>PowerPoint Presentation</vt:lpstr>
      <vt:lpstr>PHP Float </vt:lpstr>
      <vt:lpstr>PowerPoint Presentation</vt:lpstr>
      <vt:lpstr>PHP Array </vt:lpstr>
      <vt:lpstr>PHP Object </vt:lpstr>
      <vt:lpstr>Example: </vt:lpstr>
      <vt:lpstr>PHP NULL Value </vt:lpstr>
      <vt:lpstr>PowerPoint Presentation</vt:lpstr>
      <vt:lpstr> PHP String Functions : Get The Length of a String  </vt:lpstr>
      <vt:lpstr>Count The Number of Words in a String </vt:lpstr>
      <vt:lpstr>Reverse a String </vt:lpstr>
      <vt:lpstr>Search For a Specific Text Within a String</vt:lpstr>
      <vt:lpstr>Replace Text Within a String </vt:lpstr>
      <vt:lpstr>PHP 5 Constants </vt:lpstr>
      <vt:lpstr>Create a PHP Constant </vt:lpstr>
      <vt:lpstr>   The example below creates a constant with a case-sensitive name:   </vt:lpstr>
      <vt:lpstr>The example below creates a constant with a case-insensitive name:</vt:lpstr>
      <vt:lpstr>Constants are Global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Shoaib Ahamed</dc:creator>
  <cp:lastModifiedBy>Shoaib Ahamed</cp:lastModifiedBy>
  <cp:revision>28</cp:revision>
  <dcterms:created xsi:type="dcterms:W3CDTF">2018-06-25T20:26:54Z</dcterms:created>
  <dcterms:modified xsi:type="dcterms:W3CDTF">2018-07-03T23:10:00Z</dcterms:modified>
</cp:coreProperties>
</file>