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67"/>
    <p:restoredTop sz="94697"/>
  </p:normalViewPr>
  <p:slideViewPr>
    <p:cSldViewPr snapToGrid="0" snapToObjects="1">
      <p:cViewPr varScale="1">
        <p:scale>
          <a:sx n="78" d="100"/>
          <a:sy n="78" d="100"/>
        </p:scale>
        <p:origin x="192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9F94A-14A1-D340-95DE-4AF4B8479EF9}" type="datetimeFigureOut">
              <a:rPr lang="en-US" smtClean="0"/>
              <a:t>11/1/18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4D148-A59D-2C43-840A-B44A3D885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835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9F94A-14A1-D340-95DE-4AF4B8479EF9}" type="datetimeFigureOut">
              <a:rPr lang="en-US" smtClean="0"/>
              <a:t>11/1/18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4D148-A59D-2C43-840A-B44A3D885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9F94A-14A1-D340-95DE-4AF4B8479EF9}" type="datetimeFigureOut">
              <a:rPr lang="en-US" smtClean="0"/>
              <a:t>11/1/18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4D148-A59D-2C43-840A-B44A3D885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11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9F94A-14A1-D340-95DE-4AF4B8479EF9}" type="datetimeFigureOut">
              <a:rPr lang="en-US" smtClean="0"/>
              <a:t>11/1/18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4D148-A59D-2C43-840A-B44A3D885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235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9F94A-14A1-D340-95DE-4AF4B8479EF9}" type="datetimeFigureOut">
              <a:rPr lang="en-US" smtClean="0"/>
              <a:t>11/1/18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4D148-A59D-2C43-840A-B44A3D885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338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9F94A-14A1-D340-95DE-4AF4B8479EF9}" type="datetimeFigureOut">
              <a:rPr lang="en-US" smtClean="0"/>
              <a:t>11/1/18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4D148-A59D-2C43-840A-B44A3D885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24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9F94A-14A1-D340-95DE-4AF4B8479EF9}" type="datetimeFigureOut">
              <a:rPr lang="en-US" smtClean="0"/>
              <a:t>11/1/18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4D148-A59D-2C43-840A-B44A3D885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809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9F94A-14A1-D340-95DE-4AF4B8479EF9}" type="datetimeFigureOut">
              <a:rPr lang="en-US" smtClean="0"/>
              <a:t>11/1/18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4D148-A59D-2C43-840A-B44A3D885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7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9F94A-14A1-D340-95DE-4AF4B8479EF9}" type="datetimeFigureOut">
              <a:rPr lang="en-US" smtClean="0"/>
              <a:t>11/1/18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4D148-A59D-2C43-840A-B44A3D885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888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9F94A-14A1-D340-95DE-4AF4B8479EF9}" type="datetimeFigureOut">
              <a:rPr lang="en-US" smtClean="0"/>
              <a:t>11/1/18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4D148-A59D-2C43-840A-B44A3D885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46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9F94A-14A1-D340-95DE-4AF4B8479EF9}" type="datetimeFigureOut">
              <a:rPr lang="en-US" smtClean="0"/>
              <a:t>11/1/18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4D148-A59D-2C43-840A-B44A3D885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759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9F94A-14A1-D340-95DE-4AF4B8479EF9}" type="datetimeFigureOut">
              <a:rPr lang="en-US" smtClean="0"/>
              <a:t>11/1/18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4D148-A59D-2C43-840A-B44A3D885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583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SQL </a:t>
            </a:r>
            <a:r>
              <a:rPr lang="mr-IN" dirty="0" smtClean="0"/>
              <a:t>–</a:t>
            </a:r>
            <a:r>
              <a:rPr lang="en-US" dirty="0" smtClean="0"/>
              <a:t> Session Three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080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904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906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28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651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663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2009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8604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350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SQL Aliases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aliases are used to give a table, or a column in a table, a temporary name.</a:t>
            </a:r>
          </a:p>
          <a:p>
            <a:r>
              <a:rPr lang="en-US" dirty="0"/>
              <a:t>Aliases are often used to make column names more readable.</a:t>
            </a:r>
          </a:p>
          <a:p>
            <a:r>
              <a:rPr lang="en-US" dirty="0"/>
              <a:t>An alias only exists for the duration of the query.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823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5"/>
            <a:ext cx="9639192" cy="6230210"/>
          </a:xfrm>
        </p:spPr>
      </p:pic>
    </p:spTree>
    <p:extLst>
      <p:ext uri="{BB962C8B-B14F-4D97-AF65-F5344CB8AC3E}">
        <p14:creationId xmlns:p14="http://schemas.microsoft.com/office/powerpoint/2010/main" val="1461902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229" y="1341211"/>
            <a:ext cx="9080500" cy="5257800"/>
          </a:xfrm>
        </p:spPr>
      </p:pic>
      <p:sp>
        <p:nvSpPr>
          <p:cNvPr id="5" name="TextBox 4"/>
          <p:cNvSpPr txBox="1"/>
          <p:nvPr/>
        </p:nvSpPr>
        <p:spPr>
          <a:xfrm>
            <a:off x="1273629" y="751114"/>
            <a:ext cx="2343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For Multiple columns :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6970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25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54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292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878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536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52</Words>
  <Application>Microsoft Macintosh PowerPoint</Application>
  <PresentationFormat>Widescreen</PresentationFormat>
  <Paragraphs>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Calibri</vt:lpstr>
      <vt:lpstr>Calibri Light</vt:lpstr>
      <vt:lpstr>Mangal</vt:lpstr>
      <vt:lpstr>Arial</vt:lpstr>
      <vt:lpstr>Office Theme</vt:lpstr>
      <vt:lpstr>SQL – Session Three</vt:lpstr>
      <vt:lpstr>SQL Aliases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– Session Three</dc:title>
  <dc:creator>Shoaib Ahamed</dc:creator>
  <cp:lastModifiedBy>Shoaib Ahamed</cp:lastModifiedBy>
  <cp:revision>3</cp:revision>
  <dcterms:created xsi:type="dcterms:W3CDTF">2018-11-01T17:17:28Z</dcterms:created>
  <dcterms:modified xsi:type="dcterms:W3CDTF">2018-11-01T18:03:57Z</dcterms:modified>
</cp:coreProperties>
</file>