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697"/>
  </p:normalViewPr>
  <p:slideViewPr>
    <p:cSldViewPr snapToGrid="0" snapToObjects="1">
      <p:cViewPr varScale="1">
        <p:scale>
          <a:sx n="85" d="100"/>
          <a:sy n="85" d="100"/>
        </p:scale>
        <p:origin x="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E89E58-0496-7344-AFA5-593A673B5835}"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4248-3EFD-B543-87DA-5E9AC710E723}" type="slidenum">
              <a:rPr lang="en-US" smtClean="0"/>
              <a:t>‹#›</a:t>
            </a:fld>
            <a:endParaRPr lang="en-US"/>
          </a:p>
        </p:txBody>
      </p:sp>
    </p:spTree>
    <p:extLst>
      <p:ext uri="{BB962C8B-B14F-4D97-AF65-F5344CB8AC3E}">
        <p14:creationId xmlns:p14="http://schemas.microsoft.com/office/powerpoint/2010/main" val="81071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89E58-0496-7344-AFA5-593A673B5835}"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4248-3EFD-B543-87DA-5E9AC710E723}" type="slidenum">
              <a:rPr lang="en-US" smtClean="0"/>
              <a:t>‹#›</a:t>
            </a:fld>
            <a:endParaRPr lang="en-US"/>
          </a:p>
        </p:txBody>
      </p:sp>
    </p:spTree>
    <p:extLst>
      <p:ext uri="{BB962C8B-B14F-4D97-AF65-F5344CB8AC3E}">
        <p14:creationId xmlns:p14="http://schemas.microsoft.com/office/powerpoint/2010/main" val="44610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89E58-0496-7344-AFA5-593A673B5835}"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4248-3EFD-B543-87DA-5E9AC710E723}" type="slidenum">
              <a:rPr lang="en-US" smtClean="0"/>
              <a:t>‹#›</a:t>
            </a:fld>
            <a:endParaRPr lang="en-US"/>
          </a:p>
        </p:txBody>
      </p:sp>
    </p:spTree>
    <p:extLst>
      <p:ext uri="{BB962C8B-B14F-4D97-AF65-F5344CB8AC3E}">
        <p14:creationId xmlns:p14="http://schemas.microsoft.com/office/powerpoint/2010/main" val="86481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89E58-0496-7344-AFA5-593A673B5835}"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4248-3EFD-B543-87DA-5E9AC710E723}" type="slidenum">
              <a:rPr lang="en-US" smtClean="0"/>
              <a:t>‹#›</a:t>
            </a:fld>
            <a:endParaRPr lang="en-US"/>
          </a:p>
        </p:txBody>
      </p:sp>
    </p:spTree>
    <p:extLst>
      <p:ext uri="{BB962C8B-B14F-4D97-AF65-F5344CB8AC3E}">
        <p14:creationId xmlns:p14="http://schemas.microsoft.com/office/powerpoint/2010/main" val="7931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E89E58-0496-7344-AFA5-593A673B5835}"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4248-3EFD-B543-87DA-5E9AC710E723}" type="slidenum">
              <a:rPr lang="en-US" smtClean="0"/>
              <a:t>‹#›</a:t>
            </a:fld>
            <a:endParaRPr lang="en-US"/>
          </a:p>
        </p:txBody>
      </p:sp>
    </p:spTree>
    <p:extLst>
      <p:ext uri="{BB962C8B-B14F-4D97-AF65-F5344CB8AC3E}">
        <p14:creationId xmlns:p14="http://schemas.microsoft.com/office/powerpoint/2010/main" val="96668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E89E58-0496-7344-AFA5-593A673B5835}"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74248-3EFD-B543-87DA-5E9AC710E723}" type="slidenum">
              <a:rPr lang="en-US" smtClean="0"/>
              <a:t>‹#›</a:t>
            </a:fld>
            <a:endParaRPr lang="en-US"/>
          </a:p>
        </p:txBody>
      </p:sp>
    </p:spTree>
    <p:extLst>
      <p:ext uri="{BB962C8B-B14F-4D97-AF65-F5344CB8AC3E}">
        <p14:creationId xmlns:p14="http://schemas.microsoft.com/office/powerpoint/2010/main" val="131219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E89E58-0496-7344-AFA5-593A673B5835}" type="datetimeFigureOut">
              <a:rPr lang="en-US" smtClean="0"/>
              <a:t>6/13/18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74248-3EFD-B543-87DA-5E9AC710E723}" type="slidenum">
              <a:rPr lang="en-US" smtClean="0"/>
              <a:t>‹#›</a:t>
            </a:fld>
            <a:endParaRPr lang="en-US"/>
          </a:p>
        </p:txBody>
      </p:sp>
    </p:spTree>
    <p:extLst>
      <p:ext uri="{BB962C8B-B14F-4D97-AF65-F5344CB8AC3E}">
        <p14:creationId xmlns:p14="http://schemas.microsoft.com/office/powerpoint/2010/main" val="160081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E89E58-0496-7344-AFA5-593A673B5835}" type="datetimeFigureOut">
              <a:rPr lang="en-US" smtClean="0"/>
              <a:t>6/13/18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74248-3EFD-B543-87DA-5E9AC710E723}" type="slidenum">
              <a:rPr lang="en-US" smtClean="0"/>
              <a:t>‹#›</a:t>
            </a:fld>
            <a:endParaRPr lang="en-US"/>
          </a:p>
        </p:txBody>
      </p:sp>
    </p:spTree>
    <p:extLst>
      <p:ext uri="{BB962C8B-B14F-4D97-AF65-F5344CB8AC3E}">
        <p14:creationId xmlns:p14="http://schemas.microsoft.com/office/powerpoint/2010/main" val="130620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89E58-0496-7344-AFA5-593A673B5835}" type="datetimeFigureOut">
              <a:rPr lang="en-US" smtClean="0"/>
              <a:t>6/13/18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74248-3EFD-B543-87DA-5E9AC710E723}" type="slidenum">
              <a:rPr lang="en-US" smtClean="0"/>
              <a:t>‹#›</a:t>
            </a:fld>
            <a:endParaRPr lang="en-US"/>
          </a:p>
        </p:txBody>
      </p:sp>
    </p:spTree>
    <p:extLst>
      <p:ext uri="{BB962C8B-B14F-4D97-AF65-F5344CB8AC3E}">
        <p14:creationId xmlns:p14="http://schemas.microsoft.com/office/powerpoint/2010/main" val="184347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89E58-0496-7344-AFA5-593A673B5835}"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74248-3EFD-B543-87DA-5E9AC710E723}" type="slidenum">
              <a:rPr lang="en-US" smtClean="0"/>
              <a:t>‹#›</a:t>
            </a:fld>
            <a:endParaRPr lang="en-US"/>
          </a:p>
        </p:txBody>
      </p:sp>
    </p:spTree>
    <p:extLst>
      <p:ext uri="{BB962C8B-B14F-4D97-AF65-F5344CB8AC3E}">
        <p14:creationId xmlns:p14="http://schemas.microsoft.com/office/powerpoint/2010/main" val="159284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89E58-0496-7344-AFA5-593A673B5835}"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74248-3EFD-B543-87DA-5E9AC710E723}" type="slidenum">
              <a:rPr lang="en-US" smtClean="0"/>
              <a:t>‹#›</a:t>
            </a:fld>
            <a:endParaRPr lang="en-US"/>
          </a:p>
        </p:txBody>
      </p:sp>
    </p:spTree>
    <p:extLst>
      <p:ext uri="{BB962C8B-B14F-4D97-AF65-F5344CB8AC3E}">
        <p14:creationId xmlns:p14="http://schemas.microsoft.com/office/powerpoint/2010/main" val="3824516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89E58-0496-7344-AFA5-593A673B5835}" type="datetimeFigureOut">
              <a:rPr lang="en-US" smtClean="0"/>
              <a:t>6/13/18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74248-3EFD-B543-87DA-5E9AC710E723}" type="slidenum">
              <a:rPr lang="en-US" smtClean="0"/>
              <a:t>‹#›</a:t>
            </a:fld>
            <a:endParaRPr lang="en-US"/>
          </a:p>
        </p:txBody>
      </p:sp>
    </p:spTree>
    <p:extLst>
      <p:ext uri="{BB962C8B-B14F-4D97-AF65-F5344CB8AC3E}">
        <p14:creationId xmlns:p14="http://schemas.microsoft.com/office/powerpoint/2010/main" val="562845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Positioning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2286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absolute;</a:t>
            </a:r>
            <a:br>
              <a:rPr lang="en-US" dirty="0"/>
            </a:br>
            <a:endParaRPr lang="en-US" dirty="0"/>
          </a:p>
        </p:txBody>
      </p:sp>
      <p:sp>
        <p:nvSpPr>
          <p:cNvPr id="3" name="Content Placeholder 2"/>
          <p:cNvSpPr>
            <a:spLocks noGrp="1"/>
          </p:cNvSpPr>
          <p:nvPr>
            <p:ph idx="1"/>
          </p:nvPr>
        </p:nvSpPr>
        <p:spPr/>
        <p:txBody>
          <a:bodyPr/>
          <a:lstStyle/>
          <a:p>
            <a:r>
              <a:rPr lang="en-US" dirty="0"/>
              <a:t>An element with position: absolute; is positioned relative to the nearest positioned ancestor (instead of positioned relative to the viewport, like fixed).</a:t>
            </a:r>
          </a:p>
          <a:p>
            <a:r>
              <a:rPr lang="en-US" dirty="0"/>
              <a:t>However; if an absolute positioned element has no positioned ancestors, it uses the document body, and moves along with page scrolling.</a:t>
            </a:r>
          </a:p>
          <a:p>
            <a:r>
              <a:rPr lang="en-US" b="1" dirty="0"/>
              <a:t>Note:</a:t>
            </a:r>
            <a:r>
              <a:rPr lang="en-US" dirty="0"/>
              <a:t> A "positioned" element is one whose position is anything except static</a:t>
            </a:r>
            <a:r>
              <a:rPr lang="en-US" dirty="0" smtClean="0"/>
              <a:t>.</a:t>
            </a:r>
            <a:endParaRPr lang="en-US" dirty="0"/>
          </a:p>
        </p:txBody>
      </p:sp>
    </p:spTree>
    <p:extLst>
      <p:ext uri="{BB962C8B-B14F-4D97-AF65-F5344CB8AC3E}">
        <p14:creationId xmlns:p14="http://schemas.microsoft.com/office/powerpoint/2010/main" val="156990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054" y="1181022"/>
            <a:ext cx="11110657" cy="4386294"/>
          </a:xfrm>
        </p:spPr>
      </p:pic>
    </p:spTree>
    <p:extLst>
      <p:ext uri="{BB962C8B-B14F-4D97-AF65-F5344CB8AC3E}">
        <p14:creationId xmlns:p14="http://schemas.microsoft.com/office/powerpoint/2010/main" val="139915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sticky;</a:t>
            </a:r>
            <a:br>
              <a:rPr lang="en-US" dirty="0"/>
            </a:br>
            <a:endParaRPr lang="en-US" dirty="0"/>
          </a:p>
        </p:txBody>
      </p:sp>
      <p:sp>
        <p:nvSpPr>
          <p:cNvPr id="3" name="Content Placeholder 2"/>
          <p:cNvSpPr>
            <a:spLocks noGrp="1"/>
          </p:cNvSpPr>
          <p:nvPr>
            <p:ph idx="1"/>
          </p:nvPr>
        </p:nvSpPr>
        <p:spPr/>
        <p:txBody>
          <a:bodyPr/>
          <a:lstStyle/>
          <a:p>
            <a:r>
              <a:rPr lang="en-US" dirty="0"/>
              <a:t>An element with position: sticky; is positioned based on the user's scroll position.</a:t>
            </a:r>
          </a:p>
          <a:p>
            <a:r>
              <a:rPr lang="en-US" dirty="0"/>
              <a:t>A sticky element toggles between relative and fixed, depending on the scroll position. It is positioned relative until a given offset position is met in the viewport - then it "sticks" in place (like </a:t>
            </a:r>
            <a:r>
              <a:rPr lang="en-US" dirty="0" err="1"/>
              <a:t>position:fixed</a:t>
            </a:r>
            <a:r>
              <a:rPr lang="en-US" dirty="0"/>
              <a:t>).</a:t>
            </a:r>
          </a:p>
        </p:txBody>
      </p:sp>
    </p:spTree>
    <p:extLst>
      <p:ext uri="{BB962C8B-B14F-4D97-AF65-F5344CB8AC3E}">
        <p14:creationId xmlns:p14="http://schemas.microsoft.com/office/powerpoint/2010/main" val="1150887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35" y="895520"/>
            <a:ext cx="11420480" cy="3886342"/>
          </a:xfrm>
        </p:spPr>
      </p:pic>
    </p:spTree>
    <p:extLst>
      <p:ext uri="{BB962C8B-B14F-4D97-AF65-F5344CB8AC3E}">
        <p14:creationId xmlns:p14="http://schemas.microsoft.com/office/powerpoint/2010/main" val="1312951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https://www.w3schools.com/</a:t>
            </a:r>
            <a:r>
              <a:rPr lang="en-US" dirty="0" err="1" smtClean="0"/>
              <a:t>css</a:t>
            </a:r>
            <a:r>
              <a:rPr lang="en-US" dirty="0" smtClean="0"/>
              <a:t>/</a:t>
            </a:r>
            <a:r>
              <a:rPr lang="en-US" dirty="0" err="1" smtClean="0"/>
              <a:t>css_positioning.asp</a:t>
            </a:r>
            <a:endParaRPr lang="en-US" dirty="0"/>
          </a:p>
        </p:txBody>
      </p:sp>
    </p:spTree>
    <p:extLst>
      <p:ext uri="{BB962C8B-B14F-4D97-AF65-F5344CB8AC3E}">
        <p14:creationId xmlns:p14="http://schemas.microsoft.com/office/powerpoint/2010/main" val="156292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dirty="0"/>
              <a:t>The </a:t>
            </a:r>
            <a:r>
              <a:rPr lang="en-US" dirty="0" smtClean="0"/>
              <a:t>position</a:t>
            </a:r>
            <a:r>
              <a:rPr lang="en-US" dirty="0"/>
              <a:t> property specifies the type of positioning method used for an </a:t>
            </a:r>
            <a:r>
              <a:rPr lang="en-US" dirty="0" smtClean="0"/>
              <a:t>element </a:t>
            </a:r>
            <a:r>
              <a:rPr lang="en-US" dirty="0"/>
              <a:t>(static, relative, fixed, absolute or sticky</a:t>
            </a:r>
            <a:r>
              <a:rPr lang="en-US" dirty="0" smtClean="0"/>
              <a:t>).</a:t>
            </a:r>
          </a:p>
          <a:p>
            <a:r>
              <a:rPr lang="en-US" dirty="0"/>
              <a:t>The position property specifies the type of positioning method used for an element.</a:t>
            </a:r>
          </a:p>
          <a:p>
            <a:r>
              <a:rPr lang="en-US" dirty="0"/>
              <a:t>There are five different position values:</a:t>
            </a:r>
          </a:p>
          <a:p>
            <a:r>
              <a:rPr lang="en-US" dirty="0"/>
              <a:t>static</a:t>
            </a:r>
          </a:p>
          <a:p>
            <a:r>
              <a:rPr lang="en-US" dirty="0"/>
              <a:t>relative</a:t>
            </a:r>
          </a:p>
          <a:p>
            <a:r>
              <a:rPr lang="en-US" dirty="0"/>
              <a:t>fixed</a:t>
            </a:r>
          </a:p>
          <a:p>
            <a:r>
              <a:rPr lang="en-US" dirty="0"/>
              <a:t>absolute</a:t>
            </a:r>
          </a:p>
          <a:p>
            <a:r>
              <a:rPr lang="en-US" dirty="0"/>
              <a:t>sticky</a:t>
            </a:r>
          </a:p>
          <a:p>
            <a:endParaRPr lang="en-US" dirty="0"/>
          </a:p>
        </p:txBody>
      </p:sp>
    </p:spTree>
    <p:extLst>
      <p:ext uri="{BB962C8B-B14F-4D97-AF65-F5344CB8AC3E}">
        <p14:creationId xmlns:p14="http://schemas.microsoft.com/office/powerpoint/2010/main" val="58345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Elements are then positioned using the top, bottom, left, and right properties. However, these properties will not work unless the </a:t>
            </a:r>
            <a:r>
              <a:rPr lang="en-US" dirty="0" smtClean="0"/>
              <a:t>position</a:t>
            </a:r>
            <a:r>
              <a:rPr lang="en-US" dirty="0"/>
              <a:t> property is set first. They also work differently depending on the position value.</a:t>
            </a:r>
          </a:p>
        </p:txBody>
      </p:sp>
    </p:spTree>
    <p:extLst>
      <p:ext uri="{BB962C8B-B14F-4D97-AF65-F5344CB8AC3E}">
        <p14:creationId xmlns:p14="http://schemas.microsoft.com/office/powerpoint/2010/main" val="96723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static;</a:t>
            </a:r>
            <a:br>
              <a:rPr lang="en-US" dirty="0"/>
            </a:br>
            <a:endParaRPr lang="en-US" dirty="0"/>
          </a:p>
        </p:txBody>
      </p:sp>
      <p:sp>
        <p:nvSpPr>
          <p:cNvPr id="3" name="Content Placeholder 2"/>
          <p:cNvSpPr>
            <a:spLocks noGrp="1"/>
          </p:cNvSpPr>
          <p:nvPr>
            <p:ph idx="1"/>
          </p:nvPr>
        </p:nvSpPr>
        <p:spPr/>
        <p:txBody>
          <a:bodyPr/>
          <a:lstStyle/>
          <a:p>
            <a:r>
              <a:rPr lang="en-US" dirty="0"/>
              <a:t>HTML elements are positioned static by default.</a:t>
            </a:r>
          </a:p>
          <a:p>
            <a:r>
              <a:rPr lang="en-US" dirty="0"/>
              <a:t>Static positioned elements are not affected by the top, bottom, left, and right properties.</a:t>
            </a:r>
          </a:p>
          <a:p>
            <a:r>
              <a:rPr lang="en-US" dirty="0"/>
              <a:t>An element with position: static; is not positioned in any special way; it is always positioned according to the normal flow of the page</a:t>
            </a:r>
            <a:r>
              <a:rPr lang="en-US" dirty="0" smtClean="0"/>
              <a:t>:</a:t>
            </a:r>
            <a:br>
              <a:rPr lang="en-US" dirty="0" smtClean="0"/>
            </a:br>
            <a:endParaRPr lang="en-US" dirty="0"/>
          </a:p>
        </p:txBody>
      </p:sp>
    </p:spTree>
    <p:extLst>
      <p:ext uri="{BB962C8B-B14F-4D97-AF65-F5344CB8AC3E}">
        <p14:creationId xmlns:p14="http://schemas.microsoft.com/office/powerpoint/2010/main" val="198400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83" y="1843789"/>
            <a:ext cx="10192562" cy="4333173"/>
          </a:xfrm>
        </p:spPr>
      </p:pic>
    </p:spTree>
    <p:extLst>
      <p:ext uri="{BB962C8B-B14F-4D97-AF65-F5344CB8AC3E}">
        <p14:creationId xmlns:p14="http://schemas.microsoft.com/office/powerpoint/2010/main" val="116440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relative;</a:t>
            </a:r>
            <a:br>
              <a:rPr lang="en-US" dirty="0"/>
            </a:br>
            <a:endParaRPr lang="en-US" dirty="0"/>
          </a:p>
        </p:txBody>
      </p:sp>
      <p:sp>
        <p:nvSpPr>
          <p:cNvPr id="3" name="Content Placeholder 2"/>
          <p:cNvSpPr>
            <a:spLocks noGrp="1"/>
          </p:cNvSpPr>
          <p:nvPr>
            <p:ph idx="1"/>
          </p:nvPr>
        </p:nvSpPr>
        <p:spPr/>
        <p:txBody>
          <a:bodyPr/>
          <a:lstStyle/>
          <a:p>
            <a:r>
              <a:rPr lang="en-US" dirty="0"/>
              <a:t>An element with position: relative; is positioned relative to its normal position.</a:t>
            </a:r>
          </a:p>
          <a:p>
            <a:r>
              <a:rPr lang="en-US" dirty="0"/>
              <a:t>Setting the top, right, bottom, and left properties of a relatively-positioned element will cause it to be adjusted away from its normal position. Other content will not be adjusted to fit into any gap left by the element.</a:t>
            </a:r>
          </a:p>
        </p:txBody>
      </p:sp>
    </p:spTree>
    <p:extLst>
      <p:ext uri="{BB962C8B-B14F-4D97-AF65-F5344CB8AC3E}">
        <p14:creationId xmlns:p14="http://schemas.microsoft.com/office/powerpoint/2010/main" val="755024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099" y="1798820"/>
            <a:ext cx="10675701" cy="4339864"/>
          </a:xfrm>
        </p:spPr>
      </p:pic>
    </p:spTree>
    <p:extLst>
      <p:ext uri="{BB962C8B-B14F-4D97-AF65-F5344CB8AC3E}">
        <p14:creationId xmlns:p14="http://schemas.microsoft.com/office/powerpoint/2010/main" val="1299697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fixed;</a:t>
            </a:r>
            <a:br>
              <a:rPr lang="en-US" dirty="0"/>
            </a:br>
            <a:endParaRPr lang="en-US" dirty="0"/>
          </a:p>
        </p:txBody>
      </p:sp>
      <p:sp>
        <p:nvSpPr>
          <p:cNvPr id="3" name="Content Placeholder 2"/>
          <p:cNvSpPr>
            <a:spLocks noGrp="1"/>
          </p:cNvSpPr>
          <p:nvPr>
            <p:ph idx="1"/>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p>
          <a:p>
            <a:r>
              <a:rPr lang="en-US" dirty="0"/>
              <a:t>A fixed element does not leave a gap in the page where it would normally have been located.</a:t>
            </a:r>
          </a:p>
          <a:p>
            <a:endParaRPr lang="en-US" dirty="0"/>
          </a:p>
        </p:txBody>
      </p:sp>
    </p:spTree>
    <p:extLst>
      <p:ext uri="{BB962C8B-B14F-4D97-AF65-F5344CB8AC3E}">
        <p14:creationId xmlns:p14="http://schemas.microsoft.com/office/powerpoint/2010/main" val="108188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2339"/>
            <a:ext cx="10515600" cy="4337910"/>
          </a:xfrm>
        </p:spPr>
      </p:pic>
    </p:spTree>
    <p:extLst>
      <p:ext uri="{BB962C8B-B14F-4D97-AF65-F5344CB8AC3E}">
        <p14:creationId xmlns:p14="http://schemas.microsoft.com/office/powerpoint/2010/main" val="1199300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93</Words>
  <Application>Microsoft Macintosh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Arial</vt:lpstr>
      <vt:lpstr>Office Theme</vt:lpstr>
      <vt:lpstr>CSS Positioning</vt:lpstr>
      <vt:lpstr>PowerPoint Presentation</vt:lpstr>
      <vt:lpstr>PowerPoint Presentation</vt:lpstr>
      <vt:lpstr>position: static; </vt:lpstr>
      <vt:lpstr>PowerPoint Presentation</vt:lpstr>
      <vt:lpstr>position: relative; </vt:lpstr>
      <vt:lpstr>PowerPoint Presentation</vt:lpstr>
      <vt:lpstr>position: fixed; </vt:lpstr>
      <vt:lpstr>PowerPoint Presentation</vt:lpstr>
      <vt:lpstr>position: absolute; </vt:lpstr>
      <vt:lpstr>PowerPoint Presentation</vt:lpstr>
      <vt:lpstr>position: sticky; </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Shoaib Ahamed</dc:creator>
  <cp:lastModifiedBy>Shoaib Ahamed</cp:lastModifiedBy>
  <cp:revision>17</cp:revision>
  <dcterms:created xsi:type="dcterms:W3CDTF">2018-06-13T20:09:17Z</dcterms:created>
  <dcterms:modified xsi:type="dcterms:W3CDTF">2018-06-13T20:35:23Z</dcterms:modified>
</cp:coreProperties>
</file>