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8"/>
  </p:normalViewPr>
  <p:slideViewPr>
    <p:cSldViewPr snapToGrid="0" snapToObjects="1">
      <p:cViewPr varScale="1">
        <p:scale>
          <a:sx n="85" d="100"/>
          <a:sy n="8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F592-354C-2B49-A991-F9CC1ED7E7B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D841-0415-A64D-94CE-961A76BA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Terminal/Command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Terminal?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☞ </a:t>
            </a:r>
            <a:r>
              <a:rPr lang="en-US" dirty="0"/>
              <a:t> An interface to a 'lower-level' of your computer than the Graphical User Interface (GUI, or 'point and click') </a:t>
            </a:r>
            <a:endParaRPr lang="en-US" dirty="0" smtClean="0">
              <a:effectLst/>
            </a:endParaRPr>
          </a:p>
          <a:p>
            <a:r>
              <a:rPr lang="en-US" dirty="0"/>
              <a:t>☞  Similar to older computer systems without a GUI</a:t>
            </a:r>
            <a:br>
              <a:rPr lang="en-US" dirty="0"/>
            </a:br>
            <a:r>
              <a:rPr lang="en-US" dirty="0"/>
              <a:t>☞ Every command must be typed in</a:t>
            </a:r>
            <a:br>
              <a:rPr lang="en-US" dirty="0"/>
            </a:br>
            <a:r>
              <a:rPr lang="en-US" dirty="0"/>
              <a:t>☞ </a:t>
            </a:r>
            <a:r>
              <a:rPr lang="en-US" dirty="0" smtClean="0"/>
              <a:t>a </a:t>
            </a:r>
            <a:r>
              <a:rPr lang="en-US" dirty="0"/>
              <a:t>mouse is not used to interact with the terminal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are we learning about the terminal?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☞ </a:t>
            </a:r>
            <a:r>
              <a:rPr lang="en-US" dirty="0"/>
              <a:t> Some programs needed for development only run from within the terminal </a:t>
            </a:r>
            <a:endParaRPr lang="en-US" dirty="0" smtClean="0">
              <a:effectLst/>
            </a:endParaRPr>
          </a:p>
          <a:p>
            <a:r>
              <a:rPr lang="en-US" dirty="0"/>
              <a:t>☞  More advanced programming isn't possible without using the terminal, so it's good to start when you start learning </a:t>
            </a:r>
            <a:endParaRPr lang="en-US" dirty="0" smtClean="0">
              <a:effectLst/>
            </a:endParaRPr>
          </a:p>
          <a:p>
            <a:r>
              <a:rPr lang="en-US" dirty="0"/>
              <a:t>☞   is way, you can practice your skills as you go before they become crucial and a stumbling block </a:t>
            </a:r>
            <a:endParaRPr lang="en-US" dirty="0" smtClean="0">
              <a:effectLst/>
            </a:endParaRPr>
          </a:p>
          <a:p>
            <a:r>
              <a:rPr lang="en-US" dirty="0"/>
              <a:t>☞  Your friends will think you're a l33t h4ck3r when they see you typing commands into a black screen!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can you do with the Terminal?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☞ </a:t>
            </a:r>
            <a:r>
              <a:rPr lang="en-US" dirty="0"/>
              <a:t> Quickly navigate around your computer's filesystem </a:t>
            </a:r>
            <a:endParaRPr lang="en-US" dirty="0" smtClean="0">
              <a:effectLst/>
            </a:endParaRPr>
          </a:p>
          <a:p>
            <a:r>
              <a:rPr lang="en-US" dirty="0"/>
              <a:t>☞  Run command-line-only programs like </a:t>
            </a:r>
            <a:r>
              <a:rPr lang="en-US" dirty="0" err="1"/>
              <a:t>Git</a:t>
            </a:r>
            <a:r>
              <a:rPr lang="en-US" dirty="0"/>
              <a:t> and your own web server </a:t>
            </a:r>
            <a:endParaRPr lang="en-US" dirty="0" smtClean="0">
              <a:effectLst/>
            </a:endParaRPr>
          </a:p>
          <a:p>
            <a:r>
              <a:rPr lang="en-US" dirty="0"/>
              <a:t>☞  Monitor the processes running on your computer and have control over them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Terminal/Command Line</vt:lpstr>
      <vt:lpstr>What is the Terminal?  </vt:lpstr>
      <vt:lpstr>Why are we learning about the terminal?  </vt:lpstr>
      <vt:lpstr>What can you do with the Terminal?  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Terminal/Comman Line</dc:title>
  <dc:creator>Shoaib Ahamed</dc:creator>
  <cp:lastModifiedBy>Shoaib Ahamed</cp:lastModifiedBy>
  <cp:revision>8</cp:revision>
  <dcterms:created xsi:type="dcterms:W3CDTF">2018-02-27T14:12:40Z</dcterms:created>
  <dcterms:modified xsi:type="dcterms:W3CDTF">2018-05-08T23:25:43Z</dcterms:modified>
</cp:coreProperties>
</file>