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3"/>
  </p:notesMasterIdLst>
  <p:sldIdLst>
    <p:sldId id="256" r:id="rId2"/>
    <p:sldId id="257" r:id="rId3"/>
    <p:sldId id="268" r:id="rId4"/>
    <p:sldId id="258" r:id="rId5"/>
    <p:sldId id="260" r:id="rId6"/>
    <p:sldId id="269" r:id="rId7"/>
    <p:sldId id="270" r:id="rId8"/>
    <p:sldId id="271" r:id="rId9"/>
    <p:sldId id="262" r:id="rId10"/>
    <p:sldId id="26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34"/>
    <p:restoredTop sz="76067"/>
  </p:normalViewPr>
  <p:slideViewPr>
    <p:cSldViewPr snapToGrid="0" snapToObjects="1">
      <p:cViewPr>
        <p:scale>
          <a:sx n="125" d="100"/>
          <a:sy n="125" d="100"/>
        </p:scale>
        <p:origin x="2000" y="144"/>
      </p:cViewPr>
      <p:guideLst/>
    </p:cSldViewPr>
  </p:slideViewPr>
  <p:notesTextViewPr>
    <p:cViewPr>
      <p:scale>
        <a:sx n="135" d="100"/>
        <a:sy n="135" d="100"/>
      </p:scale>
      <p:origin x="0" y="-38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8D76D-CB6E-4377-A289-CBCE8731163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17C2BB95-C9B5-454E-8939-84A58DE7FBB9}">
      <dgm:prSet/>
      <dgm:spPr/>
      <dgm:t>
        <a:bodyPr/>
        <a:lstStyle/>
        <a:p>
          <a:r>
            <a:rPr lang="en-CA"/>
            <a:t>Topics covered: </a:t>
          </a:r>
          <a:endParaRPr lang="en-US"/>
        </a:p>
      </dgm:t>
    </dgm:pt>
    <dgm:pt modelId="{26FC326E-F962-4A40-9AD7-6A07612BA8AC}" type="parTrans" cxnId="{ACE4A987-A983-4632-A9C7-AAD47E563435}">
      <dgm:prSet/>
      <dgm:spPr/>
      <dgm:t>
        <a:bodyPr/>
        <a:lstStyle/>
        <a:p>
          <a:endParaRPr lang="en-US"/>
        </a:p>
      </dgm:t>
    </dgm:pt>
    <dgm:pt modelId="{A0878A5A-647C-4771-95FA-CCDB96270DC1}" type="sibTrans" cxnId="{ACE4A987-A983-4632-A9C7-AAD47E563435}">
      <dgm:prSet/>
      <dgm:spPr/>
      <dgm:t>
        <a:bodyPr/>
        <a:lstStyle/>
        <a:p>
          <a:endParaRPr lang="en-US"/>
        </a:p>
      </dgm:t>
    </dgm:pt>
    <dgm:pt modelId="{3350B433-9E25-40D1-96E7-3B70FB6F9F80}">
      <dgm:prSet/>
      <dgm:spPr/>
      <dgm:t>
        <a:bodyPr/>
        <a:lstStyle/>
        <a:p>
          <a:r>
            <a:rPr lang="en-US" sz="2000" dirty="0"/>
            <a:t>Expand &amp; Explore</a:t>
          </a:r>
        </a:p>
      </dgm:t>
    </dgm:pt>
    <dgm:pt modelId="{1B3D7F85-52E0-4E9E-996F-C7507BE272F9}" type="parTrans" cxnId="{72B9E72B-BAB4-4534-83A4-2141FC396962}">
      <dgm:prSet/>
      <dgm:spPr/>
      <dgm:t>
        <a:bodyPr/>
        <a:lstStyle/>
        <a:p>
          <a:endParaRPr lang="en-US"/>
        </a:p>
      </dgm:t>
    </dgm:pt>
    <dgm:pt modelId="{1CE017E1-74EC-4341-96E5-1EFE6EEC3321}" type="sibTrans" cxnId="{72B9E72B-BAB4-4534-83A4-2141FC396962}">
      <dgm:prSet/>
      <dgm:spPr/>
      <dgm:t>
        <a:bodyPr/>
        <a:lstStyle/>
        <a:p>
          <a:endParaRPr lang="en-US"/>
        </a:p>
      </dgm:t>
    </dgm:pt>
    <dgm:pt modelId="{DCA1FD91-6428-441F-917D-D63404577953}">
      <dgm:prSet/>
      <dgm:spPr/>
      <dgm:t>
        <a:bodyPr/>
        <a:lstStyle/>
        <a:p>
          <a:r>
            <a:rPr lang="en-CA" sz="2000" dirty="0"/>
            <a:t>What does it do?</a:t>
          </a:r>
          <a:endParaRPr lang="en-US" sz="2000" dirty="0"/>
        </a:p>
      </dgm:t>
    </dgm:pt>
    <dgm:pt modelId="{29FC8E09-B9EF-4FD5-A7F2-DDDF2210C4B2}" type="parTrans" cxnId="{307F5468-B873-49F4-81F2-2B3767F3A742}">
      <dgm:prSet/>
      <dgm:spPr/>
      <dgm:t>
        <a:bodyPr/>
        <a:lstStyle/>
        <a:p>
          <a:endParaRPr lang="en-US"/>
        </a:p>
      </dgm:t>
    </dgm:pt>
    <dgm:pt modelId="{A06CCE58-37C3-42B6-8FD0-3AED59686D2D}" type="sibTrans" cxnId="{307F5468-B873-49F4-81F2-2B3767F3A742}">
      <dgm:prSet/>
      <dgm:spPr/>
      <dgm:t>
        <a:bodyPr/>
        <a:lstStyle/>
        <a:p>
          <a:endParaRPr lang="en-US"/>
        </a:p>
      </dgm:t>
    </dgm:pt>
    <dgm:pt modelId="{2C42F844-493B-4845-BA56-6AA4F93EC16C}">
      <dgm:prSet/>
      <dgm:spPr/>
      <dgm:t>
        <a:bodyPr/>
        <a:lstStyle/>
        <a:p>
          <a:r>
            <a:rPr lang="en-CA" sz="2000" dirty="0"/>
            <a:t>How does it work?</a:t>
          </a:r>
          <a:endParaRPr lang="en-US" sz="2000" dirty="0"/>
        </a:p>
      </dgm:t>
    </dgm:pt>
    <dgm:pt modelId="{10134686-C4D5-4F47-8A04-8C536A6B1E56}" type="parTrans" cxnId="{3D75B0E6-C19D-480D-A5CE-9A253A2C1543}">
      <dgm:prSet/>
      <dgm:spPr/>
      <dgm:t>
        <a:bodyPr/>
        <a:lstStyle/>
        <a:p>
          <a:endParaRPr lang="en-US"/>
        </a:p>
      </dgm:t>
    </dgm:pt>
    <dgm:pt modelId="{1B141EC2-4F59-421B-BCD8-986EAAC3F108}" type="sibTrans" cxnId="{3D75B0E6-C19D-480D-A5CE-9A253A2C1543}">
      <dgm:prSet/>
      <dgm:spPr/>
      <dgm:t>
        <a:bodyPr/>
        <a:lstStyle/>
        <a:p>
          <a:endParaRPr lang="en-US"/>
        </a:p>
      </dgm:t>
    </dgm:pt>
    <dgm:pt modelId="{FAEA7E81-E94B-4067-A92A-80B8FB88FF33}">
      <dgm:prSet/>
      <dgm:spPr/>
      <dgm:t>
        <a:bodyPr/>
        <a:lstStyle/>
        <a:p>
          <a:r>
            <a:rPr lang="en-CA" sz="2000" dirty="0"/>
            <a:t>Who’s going to benefit?</a:t>
          </a:r>
          <a:endParaRPr lang="en-US" sz="2000" dirty="0"/>
        </a:p>
      </dgm:t>
    </dgm:pt>
    <dgm:pt modelId="{2CCCD7BE-D18A-4F7F-8F3D-455DC2AF0898}" type="parTrans" cxnId="{EDEA9EB2-ECA3-42D3-A633-29110C25E0C8}">
      <dgm:prSet/>
      <dgm:spPr/>
      <dgm:t>
        <a:bodyPr/>
        <a:lstStyle/>
        <a:p>
          <a:endParaRPr lang="en-US"/>
        </a:p>
      </dgm:t>
    </dgm:pt>
    <dgm:pt modelId="{17CD9906-2785-4207-9D8F-C4D9299E47F3}" type="sibTrans" cxnId="{EDEA9EB2-ECA3-42D3-A633-29110C25E0C8}">
      <dgm:prSet/>
      <dgm:spPr/>
      <dgm:t>
        <a:bodyPr/>
        <a:lstStyle/>
        <a:p>
          <a:endParaRPr lang="en-US"/>
        </a:p>
      </dgm:t>
    </dgm:pt>
    <dgm:pt modelId="{B88240F2-3763-C449-A9DF-9E9AC8C5DD5F}">
      <dgm:prSet/>
      <dgm:spPr/>
      <dgm:t>
        <a:bodyPr/>
        <a:lstStyle/>
        <a:p>
          <a:r>
            <a:rPr lang="en-US" sz="2000" dirty="0"/>
            <a:t>Refine &amp; Edit</a:t>
          </a:r>
        </a:p>
      </dgm:t>
    </dgm:pt>
    <dgm:pt modelId="{1149630E-1D36-184E-BF45-EFC45D7E3EC2}" type="parTrans" cxnId="{2D023DC1-3ACF-024A-9D45-22350C6CDF45}">
      <dgm:prSet/>
      <dgm:spPr/>
    </dgm:pt>
    <dgm:pt modelId="{F28C06D2-852C-6444-A65D-5897C00CBAF4}" type="sibTrans" cxnId="{2D023DC1-3ACF-024A-9D45-22350C6CDF45}">
      <dgm:prSet/>
      <dgm:spPr/>
    </dgm:pt>
    <dgm:pt modelId="{80AE3403-1EFA-9242-8680-DA8D513269B2}">
      <dgm:prSet custT="1"/>
      <dgm:spPr/>
      <dgm:t>
        <a:bodyPr/>
        <a:lstStyle/>
        <a:p>
          <a:r>
            <a:rPr lang="en-CA" sz="2000" dirty="0"/>
            <a:t>Why would someone use this?</a:t>
          </a:r>
          <a:endParaRPr lang="en-US" sz="2000" dirty="0"/>
        </a:p>
      </dgm:t>
    </dgm:pt>
    <dgm:pt modelId="{7C22302B-1A38-1547-A983-95ABB7B4399B}" type="parTrans" cxnId="{537A2FC7-13BC-8349-A2BC-1216D29AA11C}">
      <dgm:prSet/>
      <dgm:spPr/>
    </dgm:pt>
    <dgm:pt modelId="{28744974-033E-3A45-A0D0-46D174ECA338}" type="sibTrans" cxnId="{537A2FC7-13BC-8349-A2BC-1216D29AA11C}">
      <dgm:prSet/>
      <dgm:spPr/>
    </dgm:pt>
    <dgm:pt modelId="{B8603373-B710-394B-942A-3B1F935D0188}" type="pres">
      <dgm:prSet presAssocID="{6528D76D-CB6E-4377-A289-CBCE87311632}" presName="linear" presStyleCnt="0">
        <dgm:presLayoutVars>
          <dgm:dir/>
          <dgm:animLvl val="lvl"/>
          <dgm:resizeHandles val="exact"/>
        </dgm:presLayoutVars>
      </dgm:prSet>
      <dgm:spPr/>
    </dgm:pt>
    <dgm:pt modelId="{D80763C2-6907-4F41-BB32-CF670FF77F90}" type="pres">
      <dgm:prSet presAssocID="{17C2BB95-C9B5-454E-8939-84A58DE7FBB9}" presName="parentLin" presStyleCnt="0"/>
      <dgm:spPr/>
    </dgm:pt>
    <dgm:pt modelId="{6437F1BC-CB07-FD44-88F4-8794C2C8F4DF}" type="pres">
      <dgm:prSet presAssocID="{17C2BB95-C9B5-454E-8939-84A58DE7FBB9}" presName="parentLeftMargin" presStyleLbl="node1" presStyleIdx="0" presStyleCnt="1"/>
      <dgm:spPr/>
    </dgm:pt>
    <dgm:pt modelId="{FB9AD464-C4BE-C643-955C-924ED99A0217}" type="pres">
      <dgm:prSet presAssocID="{17C2BB95-C9B5-454E-8939-84A58DE7FBB9}" presName="parentText" presStyleLbl="node1" presStyleIdx="0" presStyleCnt="1">
        <dgm:presLayoutVars>
          <dgm:chMax val="0"/>
          <dgm:bulletEnabled val="1"/>
        </dgm:presLayoutVars>
      </dgm:prSet>
      <dgm:spPr/>
    </dgm:pt>
    <dgm:pt modelId="{10EEF0BD-5159-B243-B59E-9700A927CF72}" type="pres">
      <dgm:prSet presAssocID="{17C2BB95-C9B5-454E-8939-84A58DE7FBB9}" presName="negativeSpace" presStyleCnt="0"/>
      <dgm:spPr/>
    </dgm:pt>
    <dgm:pt modelId="{69040AE3-BE01-624E-9D9D-D78CE8A83181}" type="pres">
      <dgm:prSet presAssocID="{17C2BB95-C9B5-454E-8939-84A58DE7FBB9}" presName="childText" presStyleLbl="conFgAcc1" presStyleIdx="0" presStyleCnt="1">
        <dgm:presLayoutVars>
          <dgm:bulletEnabled val="1"/>
        </dgm:presLayoutVars>
      </dgm:prSet>
      <dgm:spPr/>
    </dgm:pt>
  </dgm:ptLst>
  <dgm:cxnLst>
    <dgm:cxn modelId="{B1482C01-AEDC-2346-90C8-B560DEC2FEEE}" type="presOf" srcId="{DCA1FD91-6428-441F-917D-D63404577953}" destId="{69040AE3-BE01-624E-9D9D-D78CE8A83181}" srcOrd="0" destOrd="2" presId="urn:microsoft.com/office/officeart/2005/8/layout/list1"/>
    <dgm:cxn modelId="{4446EE1F-5FF5-3747-9943-EEF575F1D39C}" type="presOf" srcId="{80AE3403-1EFA-9242-8680-DA8D513269B2}" destId="{69040AE3-BE01-624E-9D9D-D78CE8A83181}" srcOrd="0" destOrd="5" presId="urn:microsoft.com/office/officeart/2005/8/layout/list1"/>
    <dgm:cxn modelId="{9584A22A-E6D7-DA43-A31B-313CD5572285}" type="presOf" srcId="{6528D76D-CB6E-4377-A289-CBCE87311632}" destId="{B8603373-B710-394B-942A-3B1F935D0188}" srcOrd="0" destOrd="0" presId="urn:microsoft.com/office/officeart/2005/8/layout/list1"/>
    <dgm:cxn modelId="{72B9E72B-BAB4-4534-83A4-2141FC396962}" srcId="{17C2BB95-C9B5-454E-8939-84A58DE7FBB9}" destId="{3350B433-9E25-40D1-96E7-3B70FB6F9F80}" srcOrd="0" destOrd="0" parTransId="{1B3D7F85-52E0-4E9E-996F-C7507BE272F9}" sibTransId="{1CE017E1-74EC-4341-96E5-1EFE6EEC3321}"/>
    <dgm:cxn modelId="{295E6039-D116-5D4F-B7DA-D1A5082CA172}" type="presOf" srcId="{17C2BB95-C9B5-454E-8939-84A58DE7FBB9}" destId="{FB9AD464-C4BE-C643-955C-924ED99A0217}" srcOrd="1" destOrd="0" presId="urn:microsoft.com/office/officeart/2005/8/layout/list1"/>
    <dgm:cxn modelId="{1E9FFF4E-7BB8-7148-9B0A-D0AB5C797B0B}" type="presOf" srcId="{2C42F844-493B-4845-BA56-6AA4F93EC16C}" destId="{69040AE3-BE01-624E-9D9D-D78CE8A83181}" srcOrd="0" destOrd="3" presId="urn:microsoft.com/office/officeart/2005/8/layout/list1"/>
    <dgm:cxn modelId="{307F5468-B873-49F4-81F2-2B3767F3A742}" srcId="{17C2BB95-C9B5-454E-8939-84A58DE7FBB9}" destId="{DCA1FD91-6428-441F-917D-D63404577953}" srcOrd="2" destOrd="0" parTransId="{29FC8E09-B9EF-4FD5-A7F2-DDDF2210C4B2}" sibTransId="{A06CCE58-37C3-42B6-8FD0-3AED59686D2D}"/>
    <dgm:cxn modelId="{ACE4A987-A983-4632-A9C7-AAD47E563435}" srcId="{6528D76D-CB6E-4377-A289-CBCE87311632}" destId="{17C2BB95-C9B5-454E-8939-84A58DE7FBB9}" srcOrd="0" destOrd="0" parTransId="{26FC326E-F962-4A40-9AD7-6A07612BA8AC}" sibTransId="{A0878A5A-647C-4771-95FA-CCDB96270DC1}"/>
    <dgm:cxn modelId="{207BAD94-D92A-2345-8F54-9C3CCF284605}" type="presOf" srcId="{B88240F2-3763-C449-A9DF-9E9AC8C5DD5F}" destId="{69040AE3-BE01-624E-9D9D-D78CE8A83181}" srcOrd="0" destOrd="1" presId="urn:microsoft.com/office/officeart/2005/8/layout/list1"/>
    <dgm:cxn modelId="{1153C0A3-7F3E-DB43-8BB2-CF46AED01041}" type="presOf" srcId="{FAEA7E81-E94B-4067-A92A-80B8FB88FF33}" destId="{69040AE3-BE01-624E-9D9D-D78CE8A83181}" srcOrd="0" destOrd="4" presId="urn:microsoft.com/office/officeart/2005/8/layout/list1"/>
    <dgm:cxn modelId="{CCD03AAF-0626-BB4A-8172-0E00B869C35F}" type="presOf" srcId="{3350B433-9E25-40D1-96E7-3B70FB6F9F80}" destId="{69040AE3-BE01-624E-9D9D-D78CE8A83181}" srcOrd="0" destOrd="0" presId="urn:microsoft.com/office/officeart/2005/8/layout/list1"/>
    <dgm:cxn modelId="{EDEA9EB2-ECA3-42D3-A633-29110C25E0C8}" srcId="{17C2BB95-C9B5-454E-8939-84A58DE7FBB9}" destId="{FAEA7E81-E94B-4067-A92A-80B8FB88FF33}" srcOrd="4" destOrd="0" parTransId="{2CCCD7BE-D18A-4F7F-8F3D-455DC2AF0898}" sibTransId="{17CD9906-2785-4207-9D8F-C4D9299E47F3}"/>
    <dgm:cxn modelId="{2D023DC1-3ACF-024A-9D45-22350C6CDF45}" srcId="{17C2BB95-C9B5-454E-8939-84A58DE7FBB9}" destId="{B88240F2-3763-C449-A9DF-9E9AC8C5DD5F}" srcOrd="1" destOrd="0" parTransId="{1149630E-1D36-184E-BF45-EFC45D7E3EC2}" sibTransId="{F28C06D2-852C-6444-A65D-5897C00CBAF4}"/>
    <dgm:cxn modelId="{537A2FC7-13BC-8349-A2BC-1216D29AA11C}" srcId="{17C2BB95-C9B5-454E-8939-84A58DE7FBB9}" destId="{80AE3403-1EFA-9242-8680-DA8D513269B2}" srcOrd="5" destOrd="0" parTransId="{7C22302B-1A38-1547-A983-95ABB7B4399B}" sibTransId="{28744974-033E-3A45-A0D0-46D174ECA338}"/>
    <dgm:cxn modelId="{3D75B0E6-C19D-480D-A5CE-9A253A2C1543}" srcId="{17C2BB95-C9B5-454E-8939-84A58DE7FBB9}" destId="{2C42F844-493B-4845-BA56-6AA4F93EC16C}" srcOrd="3" destOrd="0" parTransId="{10134686-C4D5-4F47-8A04-8C536A6B1E56}" sibTransId="{1B141EC2-4F59-421B-BCD8-986EAAC3F108}"/>
    <dgm:cxn modelId="{BBE5C5F0-0E1D-9545-8201-BBF450A023BF}" type="presOf" srcId="{17C2BB95-C9B5-454E-8939-84A58DE7FBB9}" destId="{6437F1BC-CB07-FD44-88F4-8794C2C8F4DF}" srcOrd="0" destOrd="0" presId="urn:microsoft.com/office/officeart/2005/8/layout/list1"/>
    <dgm:cxn modelId="{7F317B05-2D66-A84F-8B7A-407E1D0B3054}" type="presParOf" srcId="{B8603373-B710-394B-942A-3B1F935D0188}" destId="{D80763C2-6907-4F41-BB32-CF670FF77F90}" srcOrd="0" destOrd="0" presId="urn:microsoft.com/office/officeart/2005/8/layout/list1"/>
    <dgm:cxn modelId="{40B1E0E0-22DB-8B46-9008-48E281157412}" type="presParOf" srcId="{D80763C2-6907-4F41-BB32-CF670FF77F90}" destId="{6437F1BC-CB07-FD44-88F4-8794C2C8F4DF}" srcOrd="0" destOrd="0" presId="urn:microsoft.com/office/officeart/2005/8/layout/list1"/>
    <dgm:cxn modelId="{797AC502-5D0B-AE4C-A20D-583DC64089E2}" type="presParOf" srcId="{D80763C2-6907-4F41-BB32-CF670FF77F90}" destId="{FB9AD464-C4BE-C643-955C-924ED99A0217}" srcOrd="1" destOrd="0" presId="urn:microsoft.com/office/officeart/2005/8/layout/list1"/>
    <dgm:cxn modelId="{02F1CA4B-4C09-D64F-BC52-208870746B54}" type="presParOf" srcId="{B8603373-B710-394B-942A-3B1F935D0188}" destId="{10EEF0BD-5159-B243-B59E-9700A927CF72}" srcOrd="1" destOrd="0" presId="urn:microsoft.com/office/officeart/2005/8/layout/list1"/>
    <dgm:cxn modelId="{590FE18F-B10C-6040-BB11-0E290A6AED61}" type="presParOf" srcId="{B8603373-B710-394B-942A-3B1F935D0188}" destId="{69040AE3-BE01-624E-9D9D-D78CE8A8318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6F8AD7-6830-413F-82B7-8A4C1E46CA10}"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F7AEC909-10BC-4A30-AC01-0D37DACA9356}">
      <dgm:prSet/>
      <dgm:spPr/>
      <dgm:t>
        <a:bodyPr/>
        <a:lstStyle/>
        <a:p>
          <a:r>
            <a:rPr lang="en-CA"/>
            <a:t>What does it do? </a:t>
          </a:r>
          <a:endParaRPr lang="en-US"/>
        </a:p>
      </dgm:t>
    </dgm:pt>
    <dgm:pt modelId="{EB612124-C42D-4739-B141-297598324CBC}" type="parTrans" cxnId="{F317E40A-04CF-40BC-8D88-7C5061AEAB8E}">
      <dgm:prSet/>
      <dgm:spPr/>
      <dgm:t>
        <a:bodyPr/>
        <a:lstStyle/>
        <a:p>
          <a:endParaRPr lang="en-US"/>
        </a:p>
      </dgm:t>
    </dgm:pt>
    <dgm:pt modelId="{C5839587-51FC-4250-B575-8371F3C8FAA5}" type="sibTrans" cxnId="{F317E40A-04CF-40BC-8D88-7C5061AEAB8E}">
      <dgm:prSet/>
      <dgm:spPr/>
      <dgm:t>
        <a:bodyPr/>
        <a:lstStyle/>
        <a:p>
          <a:endParaRPr lang="en-US"/>
        </a:p>
      </dgm:t>
    </dgm:pt>
    <dgm:pt modelId="{0B52BEF6-F6C7-4642-B9A8-66714EE5ECE1}">
      <dgm:prSet/>
      <dgm:spPr/>
      <dgm:t>
        <a:bodyPr/>
        <a:lstStyle/>
        <a:p>
          <a:r>
            <a:rPr lang="en-CA"/>
            <a:t>Who benefits from the app?</a:t>
          </a:r>
          <a:endParaRPr lang="en-US"/>
        </a:p>
      </dgm:t>
    </dgm:pt>
    <dgm:pt modelId="{C0D374E9-8D96-4C4D-800C-6F3692B70506}" type="parTrans" cxnId="{B2ED0EE4-CAC9-4F8F-91FE-2D739386D9CF}">
      <dgm:prSet/>
      <dgm:spPr/>
      <dgm:t>
        <a:bodyPr/>
        <a:lstStyle/>
        <a:p>
          <a:endParaRPr lang="en-US"/>
        </a:p>
      </dgm:t>
    </dgm:pt>
    <dgm:pt modelId="{6CA7DC59-13D7-481B-A128-C3A55F04F3A8}" type="sibTrans" cxnId="{B2ED0EE4-CAC9-4F8F-91FE-2D739386D9CF}">
      <dgm:prSet/>
      <dgm:spPr/>
      <dgm:t>
        <a:bodyPr/>
        <a:lstStyle/>
        <a:p>
          <a:endParaRPr lang="en-US"/>
        </a:p>
      </dgm:t>
    </dgm:pt>
    <dgm:pt modelId="{C647B55D-69F8-4E98-9E22-DD5ACF306FB7}">
      <dgm:prSet/>
      <dgm:spPr/>
      <dgm:t>
        <a:bodyPr/>
        <a:lstStyle/>
        <a:p>
          <a:r>
            <a:rPr lang="en-CA"/>
            <a:t>Who are some competitors?</a:t>
          </a:r>
          <a:endParaRPr lang="en-US"/>
        </a:p>
      </dgm:t>
    </dgm:pt>
    <dgm:pt modelId="{588904FA-A41E-41F3-97E5-8C6035EC26CB}" type="parTrans" cxnId="{D874DCA5-B4DD-45B5-A500-9C2208B8EFD0}">
      <dgm:prSet/>
      <dgm:spPr/>
      <dgm:t>
        <a:bodyPr/>
        <a:lstStyle/>
        <a:p>
          <a:endParaRPr lang="en-US"/>
        </a:p>
      </dgm:t>
    </dgm:pt>
    <dgm:pt modelId="{17D61229-E099-44B5-A938-414E3DAE495D}" type="sibTrans" cxnId="{D874DCA5-B4DD-45B5-A500-9C2208B8EFD0}">
      <dgm:prSet/>
      <dgm:spPr/>
      <dgm:t>
        <a:bodyPr/>
        <a:lstStyle/>
        <a:p>
          <a:endParaRPr lang="en-US"/>
        </a:p>
      </dgm:t>
    </dgm:pt>
    <dgm:pt modelId="{380A548D-E6A6-4C00-9C37-24109CB002E0}">
      <dgm:prSet/>
      <dgm:spPr/>
      <dgm:t>
        <a:bodyPr/>
        <a:lstStyle/>
        <a:p>
          <a:r>
            <a:rPr lang="en-CA"/>
            <a:t>Why would someone use this?</a:t>
          </a:r>
          <a:endParaRPr lang="en-US"/>
        </a:p>
      </dgm:t>
    </dgm:pt>
    <dgm:pt modelId="{A8E89E30-4501-423E-A9B8-60637B33B70B}" type="parTrans" cxnId="{30759818-4147-43A1-96EC-DC997BBF628D}">
      <dgm:prSet/>
      <dgm:spPr/>
      <dgm:t>
        <a:bodyPr/>
        <a:lstStyle/>
        <a:p>
          <a:endParaRPr lang="en-US"/>
        </a:p>
      </dgm:t>
    </dgm:pt>
    <dgm:pt modelId="{631763B4-E452-4780-A6CB-5D41B1F94B97}" type="sibTrans" cxnId="{30759818-4147-43A1-96EC-DC997BBF628D}">
      <dgm:prSet/>
      <dgm:spPr/>
      <dgm:t>
        <a:bodyPr/>
        <a:lstStyle/>
        <a:p>
          <a:endParaRPr lang="en-US"/>
        </a:p>
      </dgm:t>
    </dgm:pt>
    <dgm:pt modelId="{6FA57F65-725A-4689-BFB0-DF7E61C5ECD5}">
      <dgm:prSet/>
      <dgm:spPr/>
      <dgm:t>
        <a:bodyPr/>
        <a:lstStyle/>
        <a:p>
          <a:r>
            <a:rPr lang="en-CA"/>
            <a:t>What are your goals as the developer?</a:t>
          </a:r>
          <a:endParaRPr lang="en-US"/>
        </a:p>
      </dgm:t>
    </dgm:pt>
    <dgm:pt modelId="{51FA7AD1-EE16-4A81-80EE-F778667F53FF}" type="parTrans" cxnId="{5468453F-E9FC-47FE-A58A-52ABA198D2DA}">
      <dgm:prSet/>
      <dgm:spPr/>
      <dgm:t>
        <a:bodyPr/>
        <a:lstStyle/>
        <a:p>
          <a:endParaRPr lang="en-US"/>
        </a:p>
      </dgm:t>
    </dgm:pt>
    <dgm:pt modelId="{48AD5396-C36B-4E07-AFAD-E3C46502E32A}" type="sibTrans" cxnId="{5468453F-E9FC-47FE-A58A-52ABA198D2DA}">
      <dgm:prSet/>
      <dgm:spPr/>
      <dgm:t>
        <a:bodyPr/>
        <a:lstStyle/>
        <a:p>
          <a:endParaRPr lang="en-US"/>
        </a:p>
      </dgm:t>
    </dgm:pt>
    <dgm:pt modelId="{1C2345E7-E3B4-1A44-BF18-3F12ED10BC8F}" type="pres">
      <dgm:prSet presAssocID="{9C6F8AD7-6830-413F-82B7-8A4C1E46CA10}" presName="hierChild1" presStyleCnt="0">
        <dgm:presLayoutVars>
          <dgm:chPref val="1"/>
          <dgm:dir/>
          <dgm:animOne val="branch"/>
          <dgm:animLvl val="lvl"/>
          <dgm:resizeHandles/>
        </dgm:presLayoutVars>
      </dgm:prSet>
      <dgm:spPr/>
    </dgm:pt>
    <dgm:pt modelId="{32A332AA-E097-0C41-8B1B-BE9DB242C382}" type="pres">
      <dgm:prSet presAssocID="{F7AEC909-10BC-4A30-AC01-0D37DACA9356}" presName="hierRoot1" presStyleCnt="0"/>
      <dgm:spPr/>
    </dgm:pt>
    <dgm:pt modelId="{FD1B246D-C7BF-964A-BB7D-3D4567EEB624}" type="pres">
      <dgm:prSet presAssocID="{F7AEC909-10BC-4A30-AC01-0D37DACA9356}" presName="composite" presStyleCnt="0"/>
      <dgm:spPr/>
    </dgm:pt>
    <dgm:pt modelId="{C9DB25C5-C82B-0A45-B3CC-E796FABBD844}" type="pres">
      <dgm:prSet presAssocID="{F7AEC909-10BC-4A30-AC01-0D37DACA9356}" presName="background" presStyleLbl="node0" presStyleIdx="0" presStyleCnt="5"/>
      <dgm:spPr/>
    </dgm:pt>
    <dgm:pt modelId="{E6A0357B-0BC2-1D4C-8769-B40014A3E643}" type="pres">
      <dgm:prSet presAssocID="{F7AEC909-10BC-4A30-AC01-0D37DACA9356}" presName="text" presStyleLbl="fgAcc0" presStyleIdx="0" presStyleCnt="5">
        <dgm:presLayoutVars>
          <dgm:chPref val="3"/>
        </dgm:presLayoutVars>
      </dgm:prSet>
      <dgm:spPr/>
    </dgm:pt>
    <dgm:pt modelId="{A18FE511-B046-E844-9CDE-4BF137BDF61E}" type="pres">
      <dgm:prSet presAssocID="{F7AEC909-10BC-4A30-AC01-0D37DACA9356}" presName="hierChild2" presStyleCnt="0"/>
      <dgm:spPr/>
    </dgm:pt>
    <dgm:pt modelId="{4ADDCC70-D1C1-BE48-B74D-D33E790AEA51}" type="pres">
      <dgm:prSet presAssocID="{0B52BEF6-F6C7-4642-B9A8-66714EE5ECE1}" presName="hierRoot1" presStyleCnt="0"/>
      <dgm:spPr/>
    </dgm:pt>
    <dgm:pt modelId="{FCF52DBB-345E-3B4E-A3D2-E91381F1334B}" type="pres">
      <dgm:prSet presAssocID="{0B52BEF6-F6C7-4642-B9A8-66714EE5ECE1}" presName="composite" presStyleCnt="0"/>
      <dgm:spPr/>
    </dgm:pt>
    <dgm:pt modelId="{34C3CBE3-1BE0-5D4F-9E09-1BF1CE222F39}" type="pres">
      <dgm:prSet presAssocID="{0B52BEF6-F6C7-4642-B9A8-66714EE5ECE1}" presName="background" presStyleLbl="node0" presStyleIdx="1" presStyleCnt="5"/>
      <dgm:spPr/>
    </dgm:pt>
    <dgm:pt modelId="{24E01E60-9858-CC49-8F16-010852497123}" type="pres">
      <dgm:prSet presAssocID="{0B52BEF6-F6C7-4642-B9A8-66714EE5ECE1}" presName="text" presStyleLbl="fgAcc0" presStyleIdx="1" presStyleCnt="5">
        <dgm:presLayoutVars>
          <dgm:chPref val="3"/>
        </dgm:presLayoutVars>
      </dgm:prSet>
      <dgm:spPr/>
    </dgm:pt>
    <dgm:pt modelId="{2DDD0A2D-75AE-E54B-88D8-4D5DDAEC3229}" type="pres">
      <dgm:prSet presAssocID="{0B52BEF6-F6C7-4642-B9A8-66714EE5ECE1}" presName="hierChild2" presStyleCnt="0"/>
      <dgm:spPr/>
    </dgm:pt>
    <dgm:pt modelId="{756C66FF-81BF-654F-A1A5-1049ACDD16D4}" type="pres">
      <dgm:prSet presAssocID="{C647B55D-69F8-4E98-9E22-DD5ACF306FB7}" presName="hierRoot1" presStyleCnt="0"/>
      <dgm:spPr/>
    </dgm:pt>
    <dgm:pt modelId="{EC0C94E3-B91F-5B44-82E0-6059C2397272}" type="pres">
      <dgm:prSet presAssocID="{C647B55D-69F8-4E98-9E22-DD5ACF306FB7}" presName="composite" presStyleCnt="0"/>
      <dgm:spPr/>
    </dgm:pt>
    <dgm:pt modelId="{51B55F76-FFFB-564F-B9BA-A38B7FF91C72}" type="pres">
      <dgm:prSet presAssocID="{C647B55D-69F8-4E98-9E22-DD5ACF306FB7}" presName="background" presStyleLbl="node0" presStyleIdx="2" presStyleCnt="5"/>
      <dgm:spPr/>
    </dgm:pt>
    <dgm:pt modelId="{9B682E95-8AF4-AB4F-B431-FA0E83869C64}" type="pres">
      <dgm:prSet presAssocID="{C647B55D-69F8-4E98-9E22-DD5ACF306FB7}" presName="text" presStyleLbl="fgAcc0" presStyleIdx="2" presStyleCnt="5">
        <dgm:presLayoutVars>
          <dgm:chPref val="3"/>
        </dgm:presLayoutVars>
      </dgm:prSet>
      <dgm:spPr/>
    </dgm:pt>
    <dgm:pt modelId="{C870E585-5ADA-4248-ABC1-E28C1FF287D7}" type="pres">
      <dgm:prSet presAssocID="{C647B55D-69F8-4E98-9E22-DD5ACF306FB7}" presName="hierChild2" presStyleCnt="0"/>
      <dgm:spPr/>
    </dgm:pt>
    <dgm:pt modelId="{4B51782E-FC07-6949-9FDF-52BB91034771}" type="pres">
      <dgm:prSet presAssocID="{380A548D-E6A6-4C00-9C37-24109CB002E0}" presName="hierRoot1" presStyleCnt="0"/>
      <dgm:spPr/>
    </dgm:pt>
    <dgm:pt modelId="{F5515DC2-953B-3A4B-A48F-6C4853576B0D}" type="pres">
      <dgm:prSet presAssocID="{380A548D-E6A6-4C00-9C37-24109CB002E0}" presName="composite" presStyleCnt="0"/>
      <dgm:spPr/>
    </dgm:pt>
    <dgm:pt modelId="{EA4026A3-1383-674C-B5F9-310822361828}" type="pres">
      <dgm:prSet presAssocID="{380A548D-E6A6-4C00-9C37-24109CB002E0}" presName="background" presStyleLbl="node0" presStyleIdx="3" presStyleCnt="5"/>
      <dgm:spPr/>
    </dgm:pt>
    <dgm:pt modelId="{2008BF49-5D7B-BF4E-AE0A-ADF9CC0CFE4E}" type="pres">
      <dgm:prSet presAssocID="{380A548D-E6A6-4C00-9C37-24109CB002E0}" presName="text" presStyleLbl="fgAcc0" presStyleIdx="3" presStyleCnt="5">
        <dgm:presLayoutVars>
          <dgm:chPref val="3"/>
        </dgm:presLayoutVars>
      </dgm:prSet>
      <dgm:spPr/>
    </dgm:pt>
    <dgm:pt modelId="{0F733878-4D25-864F-87D9-D82F61A86D07}" type="pres">
      <dgm:prSet presAssocID="{380A548D-E6A6-4C00-9C37-24109CB002E0}" presName="hierChild2" presStyleCnt="0"/>
      <dgm:spPr/>
    </dgm:pt>
    <dgm:pt modelId="{EDEB820C-1772-654C-BE66-B752F36B3FBB}" type="pres">
      <dgm:prSet presAssocID="{6FA57F65-725A-4689-BFB0-DF7E61C5ECD5}" presName="hierRoot1" presStyleCnt="0"/>
      <dgm:spPr/>
    </dgm:pt>
    <dgm:pt modelId="{54C57124-76C4-2746-9A68-274116E19BCD}" type="pres">
      <dgm:prSet presAssocID="{6FA57F65-725A-4689-BFB0-DF7E61C5ECD5}" presName="composite" presStyleCnt="0"/>
      <dgm:spPr/>
    </dgm:pt>
    <dgm:pt modelId="{A9B47D73-7E57-874B-8140-54F9BFF68176}" type="pres">
      <dgm:prSet presAssocID="{6FA57F65-725A-4689-BFB0-DF7E61C5ECD5}" presName="background" presStyleLbl="node0" presStyleIdx="4" presStyleCnt="5"/>
      <dgm:spPr/>
    </dgm:pt>
    <dgm:pt modelId="{946D02FD-F0FA-6244-B0CF-E6E802F2D4AA}" type="pres">
      <dgm:prSet presAssocID="{6FA57F65-725A-4689-BFB0-DF7E61C5ECD5}" presName="text" presStyleLbl="fgAcc0" presStyleIdx="4" presStyleCnt="5">
        <dgm:presLayoutVars>
          <dgm:chPref val="3"/>
        </dgm:presLayoutVars>
      </dgm:prSet>
      <dgm:spPr/>
    </dgm:pt>
    <dgm:pt modelId="{262D1106-249D-2F41-80E1-4989896A2EFA}" type="pres">
      <dgm:prSet presAssocID="{6FA57F65-725A-4689-BFB0-DF7E61C5ECD5}" presName="hierChild2" presStyleCnt="0"/>
      <dgm:spPr/>
    </dgm:pt>
  </dgm:ptLst>
  <dgm:cxnLst>
    <dgm:cxn modelId="{F317E40A-04CF-40BC-8D88-7C5061AEAB8E}" srcId="{9C6F8AD7-6830-413F-82B7-8A4C1E46CA10}" destId="{F7AEC909-10BC-4A30-AC01-0D37DACA9356}" srcOrd="0" destOrd="0" parTransId="{EB612124-C42D-4739-B141-297598324CBC}" sibTransId="{C5839587-51FC-4250-B575-8371F3C8FAA5}"/>
    <dgm:cxn modelId="{30759818-4147-43A1-96EC-DC997BBF628D}" srcId="{9C6F8AD7-6830-413F-82B7-8A4C1E46CA10}" destId="{380A548D-E6A6-4C00-9C37-24109CB002E0}" srcOrd="3" destOrd="0" parTransId="{A8E89E30-4501-423E-A9B8-60637B33B70B}" sibTransId="{631763B4-E452-4780-A6CB-5D41B1F94B97}"/>
    <dgm:cxn modelId="{C6FD4F21-A10D-554F-8DB7-D2E6265E033A}" type="presOf" srcId="{6FA57F65-725A-4689-BFB0-DF7E61C5ECD5}" destId="{946D02FD-F0FA-6244-B0CF-E6E802F2D4AA}" srcOrd="0" destOrd="0" presId="urn:microsoft.com/office/officeart/2005/8/layout/hierarchy1"/>
    <dgm:cxn modelId="{5468453F-E9FC-47FE-A58A-52ABA198D2DA}" srcId="{9C6F8AD7-6830-413F-82B7-8A4C1E46CA10}" destId="{6FA57F65-725A-4689-BFB0-DF7E61C5ECD5}" srcOrd="4" destOrd="0" parTransId="{51FA7AD1-EE16-4A81-80EE-F778667F53FF}" sibTransId="{48AD5396-C36B-4E07-AFAD-E3C46502E32A}"/>
    <dgm:cxn modelId="{DB70975D-4078-7B4C-8E62-F9D68A36CBDF}" type="presOf" srcId="{F7AEC909-10BC-4A30-AC01-0D37DACA9356}" destId="{E6A0357B-0BC2-1D4C-8769-B40014A3E643}" srcOrd="0" destOrd="0" presId="urn:microsoft.com/office/officeart/2005/8/layout/hierarchy1"/>
    <dgm:cxn modelId="{B3126E64-4159-CA41-BEB6-25462A2F1B71}" type="presOf" srcId="{0B52BEF6-F6C7-4642-B9A8-66714EE5ECE1}" destId="{24E01E60-9858-CC49-8F16-010852497123}" srcOrd="0" destOrd="0" presId="urn:microsoft.com/office/officeart/2005/8/layout/hierarchy1"/>
    <dgm:cxn modelId="{486C3E9E-6BAA-CD44-B6ED-727B9AAA98D8}" type="presOf" srcId="{C647B55D-69F8-4E98-9E22-DD5ACF306FB7}" destId="{9B682E95-8AF4-AB4F-B431-FA0E83869C64}" srcOrd="0" destOrd="0" presId="urn:microsoft.com/office/officeart/2005/8/layout/hierarchy1"/>
    <dgm:cxn modelId="{D874DCA5-B4DD-45B5-A500-9C2208B8EFD0}" srcId="{9C6F8AD7-6830-413F-82B7-8A4C1E46CA10}" destId="{C647B55D-69F8-4E98-9E22-DD5ACF306FB7}" srcOrd="2" destOrd="0" parTransId="{588904FA-A41E-41F3-97E5-8C6035EC26CB}" sibTransId="{17D61229-E099-44B5-A938-414E3DAE495D}"/>
    <dgm:cxn modelId="{58BD58C9-6AD1-1E40-8C5A-44C96A80AE72}" type="presOf" srcId="{380A548D-E6A6-4C00-9C37-24109CB002E0}" destId="{2008BF49-5D7B-BF4E-AE0A-ADF9CC0CFE4E}" srcOrd="0" destOrd="0" presId="urn:microsoft.com/office/officeart/2005/8/layout/hierarchy1"/>
    <dgm:cxn modelId="{B2ED0EE4-CAC9-4F8F-91FE-2D739386D9CF}" srcId="{9C6F8AD7-6830-413F-82B7-8A4C1E46CA10}" destId="{0B52BEF6-F6C7-4642-B9A8-66714EE5ECE1}" srcOrd="1" destOrd="0" parTransId="{C0D374E9-8D96-4C4D-800C-6F3692B70506}" sibTransId="{6CA7DC59-13D7-481B-A128-C3A55F04F3A8}"/>
    <dgm:cxn modelId="{0D86D5EA-ADC6-1F42-9FE9-48B403FE4E77}" type="presOf" srcId="{9C6F8AD7-6830-413F-82B7-8A4C1E46CA10}" destId="{1C2345E7-E3B4-1A44-BF18-3F12ED10BC8F}" srcOrd="0" destOrd="0" presId="urn:microsoft.com/office/officeart/2005/8/layout/hierarchy1"/>
    <dgm:cxn modelId="{E00D0E2C-DAC4-904C-9AB7-4CA934D436DA}" type="presParOf" srcId="{1C2345E7-E3B4-1A44-BF18-3F12ED10BC8F}" destId="{32A332AA-E097-0C41-8B1B-BE9DB242C382}" srcOrd="0" destOrd="0" presId="urn:microsoft.com/office/officeart/2005/8/layout/hierarchy1"/>
    <dgm:cxn modelId="{544AF653-5FD9-A043-9DB7-FF13FB8D356E}" type="presParOf" srcId="{32A332AA-E097-0C41-8B1B-BE9DB242C382}" destId="{FD1B246D-C7BF-964A-BB7D-3D4567EEB624}" srcOrd="0" destOrd="0" presId="urn:microsoft.com/office/officeart/2005/8/layout/hierarchy1"/>
    <dgm:cxn modelId="{889A3D08-372B-8B43-8A5E-C8C292DDB9DE}" type="presParOf" srcId="{FD1B246D-C7BF-964A-BB7D-3D4567EEB624}" destId="{C9DB25C5-C82B-0A45-B3CC-E796FABBD844}" srcOrd="0" destOrd="0" presId="urn:microsoft.com/office/officeart/2005/8/layout/hierarchy1"/>
    <dgm:cxn modelId="{0A0C2E4F-6F4D-FA4B-AC0D-7BA6EE91989A}" type="presParOf" srcId="{FD1B246D-C7BF-964A-BB7D-3D4567EEB624}" destId="{E6A0357B-0BC2-1D4C-8769-B40014A3E643}" srcOrd="1" destOrd="0" presId="urn:microsoft.com/office/officeart/2005/8/layout/hierarchy1"/>
    <dgm:cxn modelId="{636EDAE2-DAB3-3043-82D7-E72152714C87}" type="presParOf" srcId="{32A332AA-E097-0C41-8B1B-BE9DB242C382}" destId="{A18FE511-B046-E844-9CDE-4BF137BDF61E}" srcOrd="1" destOrd="0" presId="urn:microsoft.com/office/officeart/2005/8/layout/hierarchy1"/>
    <dgm:cxn modelId="{965CC40A-821D-834C-AE80-8362ECFBDDBC}" type="presParOf" srcId="{1C2345E7-E3B4-1A44-BF18-3F12ED10BC8F}" destId="{4ADDCC70-D1C1-BE48-B74D-D33E790AEA51}" srcOrd="1" destOrd="0" presId="urn:microsoft.com/office/officeart/2005/8/layout/hierarchy1"/>
    <dgm:cxn modelId="{2144248D-717B-8140-BC75-2BF7D778368F}" type="presParOf" srcId="{4ADDCC70-D1C1-BE48-B74D-D33E790AEA51}" destId="{FCF52DBB-345E-3B4E-A3D2-E91381F1334B}" srcOrd="0" destOrd="0" presId="urn:microsoft.com/office/officeart/2005/8/layout/hierarchy1"/>
    <dgm:cxn modelId="{1C3395AE-1544-224E-8C7A-455D47958460}" type="presParOf" srcId="{FCF52DBB-345E-3B4E-A3D2-E91381F1334B}" destId="{34C3CBE3-1BE0-5D4F-9E09-1BF1CE222F39}" srcOrd="0" destOrd="0" presId="urn:microsoft.com/office/officeart/2005/8/layout/hierarchy1"/>
    <dgm:cxn modelId="{04703E8F-E2ED-0D49-9F85-580AF0AA07D6}" type="presParOf" srcId="{FCF52DBB-345E-3B4E-A3D2-E91381F1334B}" destId="{24E01E60-9858-CC49-8F16-010852497123}" srcOrd="1" destOrd="0" presId="urn:microsoft.com/office/officeart/2005/8/layout/hierarchy1"/>
    <dgm:cxn modelId="{2E4DA3CF-D5A7-9444-B791-70800FA92F1A}" type="presParOf" srcId="{4ADDCC70-D1C1-BE48-B74D-D33E790AEA51}" destId="{2DDD0A2D-75AE-E54B-88D8-4D5DDAEC3229}" srcOrd="1" destOrd="0" presId="urn:microsoft.com/office/officeart/2005/8/layout/hierarchy1"/>
    <dgm:cxn modelId="{544ADC99-2EE6-B744-AEE3-56BF45BBDDFC}" type="presParOf" srcId="{1C2345E7-E3B4-1A44-BF18-3F12ED10BC8F}" destId="{756C66FF-81BF-654F-A1A5-1049ACDD16D4}" srcOrd="2" destOrd="0" presId="urn:microsoft.com/office/officeart/2005/8/layout/hierarchy1"/>
    <dgm:cxn modelId="{5417795B-DBF4-464B-A488-5F4B784E9E5D}" type="presParOf" srcId="{756C66FF-81BF-654F-A1A5-1049ACDD16D4}" destId="{EC0C94E3-B91F-5B44-82E0-6059C2397272}" srcOrd="0" destOrd="0" presId="urn:microsoft.com/office/officeart/2005/8/layout/hierarchy1"/>
    <dgm:cxn modelId="{65F566F9-7B18-F34E-AEC6-FA1219788F70}" type="presParOf" srcId="{EC0C94E3-B91F-5B44-82E0-6059C2397272}" destId="{51B55F76-FFFB-564F-B9BA-A38B7FF91C72}" srcOrd="0" destOrd="0" presId="urn:microsoft.com/office/officeart/2005/8/layout/hierarchy1"/>
    <dgm:cxn modelId="{F2F02FC5-8031-B040-9D26-E766551A875A}" type="presParOf" srcId="{EC0C94E3-B91F-5B44-82E0-6059C2397272}" destId="{9B682E95-8AF4-AB4F-B431-FA0E83869C64}" srcOrd="1" destOrd="0" presId="urn:microsoft.com/office/officeart/2005/8/layout/hierarchy1"/>
    <dgm:cxn modelId="{21A28588-5630-6E4B-BD1C-565C5011A8FB}" type="presParOf" srcId="{756C66FF-81BF-654F-A1A5-1049ACDD16D4}" destId="{C870E585-5ADA-4248-ABC1-E28C1FF287D7}" srcOrd="1" destOrd="0" presId="urn:microsoft.com/office/officeart/2005/8/layout/hierarchy1"/>
    <dgm:cxn modelId="{FAD43B37-3E5E-2F47-A852-4CC792ED0AEB}" type="presParOf" srcId="{1C2345E7-E3B4-1A44-BF18-3F12ED10BC8F}" destId="{4B51782E-FC07-6949-9FDF-52BB91034771}" srcOrd="3" destOrd="0" presId="urn:microsoft.com/office/officeart/2005/8/layout/hierarchy1"/>
    <dgm:cxn modelId="{C3A712A1-DF54-1146-BC09-3DB02F39F127}" type="presParOf" srcId="{4B51782E-FC07-6949-9FDF-52BB91034771}" destId="{F5515DC2-953B-3A4B-A48F-6C4853576B0D}" srcOrd="0" destOrd="0" presId="urn:microsoft.com/office/officeart/2005/8/layout/hierarchy1"/>
    <dgm:cxn modelId="{70A24E5D-0A42-2A47-B412-DA03705BDB0A}" type="presParOf" srcId="{F5515DC2-953B-3A4B-A48F-6C4853576B0D}" destId="{EA4026A3-1383-674C-B5F9-310822361828}" srcOrd="0" destOrd="0" presId="urn:microsoft.com/office/officeart/2005/8/layout/hierarchy1"/>
    <dgm:cxn modelId="{3BBE901F-D38B-494A-891C-2A76D0AF0B1B}" type="presParOf" srcId="{F5515DC2-953B-3A4B-A48F-6C4853576B0D}" destId="{2008BF49-5D7B-BF4E-AE0A-ADF9CC0CFE4E}" srcOrd="1" destOrd="0" presId="urn:microsoft.com/office/officeart/2005/8/layout/hierarchy1"/>
    <dgm:cxn modelId="{C154C382-4023-A444-8A82-52793CB7CB66}" type="presParOf" srcId="{4B51782E-FC07-6949-9FDF-52BB91034771}" destId="{0F733878-4D25-864F-87D9-D82F61A86D07}" srcOrd="1" destOrd="0" presId="urn:microsoft.com/office/officeart/2005/8/layout/hierarchy1"/>
    <dgm:cxn modelId="{41CCC487-329F-6747-8490-3A99FF7414EA}" type="presParOf" srcId="{1C2345E7-E3B4-1A44-BF18-3F12ED10BC8F}" destId="{EDEB820C-1772-654C-BE66-B752F36B3FBB}" srcOrd="4" destOrd="0" presId="urn:microsoft.com/office/officeart/2005/8/layout/hierarchy1"/>
    <dgm:cxn modelId="{D804BF61-D5A4-6E49-84E8-F39F496F56A9}" type="presParOf" srcId="{EDEB820C-1772-654C-BE66-B752F36B3FBB}" destId="{54C57124-76C4-2746-9A68-274116E19BCD}" srcOrd="0" destOrd="0" presId="urn:microsoft.com/office/officeart/2005/8/layout/hierarchy1"/>
    <dgm:cxn modelId="{7D9C1607-7B76-3B4C-B7C9-1528E33E6E7C}" type="presParOf" srcId="{54C57124-76C4-2746-9A68-274116E19BCD}" destId="{A9B47D73-7E57-874B-8140-54F9BFF68176}" srcOrd="0" destOrd="0" presId="urn:microsoft.com/office/officeart/2005/8/layout/hierarchy1"/>
    <dgm:cxn modelId="{B11A5A9D-406C-5348-A3F4-C5F4B787B12E}" type="presParOf" srcId="{54C57124-76C4-2746-9A68-274116E19BCD}" destId="{946D02FD-F0FA-6244-B0CF-E6E802F2D4AA}" srcOrd="1" destOrd="0" presId="urn:microsoft.com/office/officeart/2005/8/layout/hierarchy1"/>
    <dgm:cxn modelId="{A7A7102D-F7F8-2540-B3BF-BEC233332A5E}" type="presParOf" srcId="{EDEB820C-1772-654C-BE66-B752F36B3FBB}" destId="{262D1106-249D-2F41-80E1-4989896A2EF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EF20F0-CE99-435C-8AA7-07FA7E86F63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8E05C497-43F7-46CE-A24D-BC2D9275B101}">
      <dgm:prSet/>
      <dgm:spPr/>
      <dgm:t>
        <a:bodyPr/>
        <a:lstStyle/>
        <a:p>
          <a:r>
            <a:rPr lang="en-CA"/>
            <a:t>Topics covered: </a:t>
          </a:r>
          <a:endParaRPr lang="en-US"/>
        </a:p>
      </dgm:t>
    </dgm:pt>
    <dgm:pt modelId="{EB575939-42CC-494B-AED8-576C8BFBB09B}" type="parTrans" cxnId="{5167A051-DCD9-4037-AEF1-4B0C1660D776}">
      <dgm:prSet/>
      <dgm:spPr/>
      <dgm:t>
        <a:bodyPr/>
        <a:lstStyle/>
        <a:p>
          <a:endParaRPr lang="en-US"/>
        </a:p>
      </dgm:t>
    </dgm:pt>
    <dgm:pt modelId="{F77700B5-72D3-4FB6-9F24-D1E7218EB1AC}" type="sibTrans" cxnId="{5167A051-DCD9-4037-AEF1-4B0C1660D776}">
      <dgm:prSet/>
      <dgm:spPr/>
      <dgm:t>
        <a:bodyPr/>
        <a:lstStyle/>
        <a:p>
          <a:endParaRPr lang="en-US"/>
        </a:p>
      </dgm:t>
    </dgm:pt>
    <dgm:pt modelId="{8B5FD055-2C4E-499C-92FB-58559ED2F452}">
      <dgm:prSet/>
      <dgm:spPr/>
      <dgm:t>
        <a:bodyPr/>
        <a:lstStyle/>
        <a:p>
          <a:r>
            <a:rPr lang="en-CA" sz="1900" dirty="0"/>
            <a:t>Mapping</a:t>
          </a:r>
          <a:endParaRPr lang="en-US" sz="1900" dirty="0"/>
        </a:p>
      </dgm:t>
    </dgm:pt>
    <dgm:pt modelId="{F0156512-5F03-421E-B1C4-BA2B689D9835}" type="parTrans" cxnId="{255FB05A-145F-4648-BFC0-8FC63754A77F}">
      <dgm:prSet/>
      <dgm:spPr/>
      <dgm:t>
        <a:bodyPr/>
        <a:lstStyle/>
        <a:p>
          <a:endParaRPr lang="en-US"/>
        </a:p>
      </dgm:t>
    </dgm:pt>
    <dgm:pt modelId="{4E9FFE84-290E-4841-BFA4-54CB84D27584}" type="sibTrans" cxnId="{255FB05A-145F-4648-BFC0-8FC63754A77F}">
      <dgm:prSet/>
      <dgm:spPr/>
      <dgm:t>
        <a:bodyPr/>
        <a:lstStyle/>
        <a:p>
          <a:endParaRPr lang="en-US"/>
        </a:p>
      </dgm:t>
    </dgm:pt>
    <dgm:pt modelId="{A188570F-8F08-4123-8C0D-4BB7D9C31DF1}">
      <dgm:prSet custT="1"/>
      <dgm:spPr/>
      <dgm:t>
        <a:bodyPr/>
        <a:lstStyle/>
        <a:p>
          <a:r>
            <a:rPr lang="en-CA" sz="1600" dirty="0"/>
            <a:t>Content and Interaction maps</a:t>
          </a:r>
          <a:endParaRPr lang="en-US" sz="1600" dirty="0"/>
        </a:p>
      </dgm:t>
    </dgm:pt>
    <dgm:pt modelId="{4E761F56-10A2-4958-A2FB-8B45A066C606}" type="parTrans" cxnId="{D8C19946-7BE7-4A29-A446-A3A2D783127E}">
      <dgm:prSet/>
      <dgm:spPr/>
      <dgm:t>
        <a:bodyPr/>
        <a:lstStyle/>
        <a:p>
          <a:endParaRPr lang="en-US"/>
        </a:p>
      </dgm:t>
    </dgm:pt>
    <dgm:pt modelId="{8885EEAF-BCD3-46E5-A432-549C2597D7A9}" type="sibTrans" cxnId="{D8C19946-7BE7-4A29-A446-A3A2D783127E}">
      <dgm:prSet/>
      <dgm:spPr/>
      <dgm:t>
        <a:bodyPr/>
        <a:lstStyle/>
        <a:p>
          <a:endParaRPr lang="en-US"/>
        </a:p>
      </dgm:t>
    </dgm:pt>
    <dgm:pt modelId="{BC7BA30A-D59A-4D99-965C-A726389E8755}">
      <dgm:prSet/>
      <dgm:spPr/>
      <dgm:t>
        <a:bodyPr/>
        <a:lstStyle/>
        <a:p>
          <a:r>
            <a:rPr lang="en-CA" sz="1900" dirty="0"/>
            <a:t>Testing</a:t>
          </a:r>
          <a:endParaRPr lang="en-US" sz="1900" dirty="0"/>
        </a:p>
      </dgm:t>
    </dgm:pt>
    <dgm:pt modelId="{8BFDBC9A-4D91-420F-BBF8-2876312F4B03}" type="parTrans" cxnId="{C72C8A9B-5EFA-4A21-8EEB-86C193010A40}">
      <dgm:prSet/>
      <dgm:spPr/>
      <dgm:t>
        <a:bodyPr/>
        <a:lstStyle/>
        <a:p>
          <a:endParaRPr lang="en-US"/>
        </a:p>
      </dgm:t>
    </dgm:pt>
    <dgm:pt modelId="{76683EEE-A787-4238-8331-AAB8C26305BC}" type="sibTrans" cxnId="{C72C8A9B-5EFA-4A21-8EEB-86C193010A40}">
      <dgm:prSet/>
      <dgm:spPr/>
      <dgm:t>
        <a:bodyPr/>
        <a:lstStyle/>
        <a:p>
          <a:endParaRPr lang="en-US"/>
        </a:p>
      </dgm:t>
    </dgm:pt>
    <dgm:pt modelId="{3CF52091-85A6-4B2D-9628-020AAABBD544}">
      <dgm:prSet custT="1"/>
      <dgm:spPr/>
      <dgm:t>
        <a:bodyPr/>
        <a:lstStyle/>
        <a:p>
          <a:r>
            <a:rPr lang="en-US" sz="1600" dirty="0"/>
            <a:t>Paper Prototyping</a:t>
          </a:r>
        </a:p>
      </dgm:t>
    </dgm:pt>
    <dgm:pt modelId="{D6A4A0A8-CB86-44BC-9F80-CE082234F4FC}" type="parTrans" cxnId="{CB3639F5-C76D-40DD-B1E5-0873E1C5C699}">
      <dgm:prSet/>
      <dgm:spPr/>
      <dgm:t>
        <a:bodyPr/>
        <a:lstStyle/>
        <a:p>
          <a:endParaRPr lang="en-US"/>
        </a:p>
      </dgm:t>
    </dgm:pt>
    <dgm:pt modelId="{271173CF-C1BC-4B36-B6B8-A9A710C70FE9}" type="sibTrans" cxnId="{CB3639F5-C76D-40DD-B1E5-0873E1C5C699}">
      <dgm:prSet/>
      <dgm:spPr/>
      <dgm:t>
        <a:bodyPr/>
        <a:lstStyle/>
        <a:p>
          <a:endParaRPr lang="en-US"/>
        </a:p>
      </dgm:t>
    </dgm:pt>
    <dgm:pt modelId="{878F8D3A-1987-410A-B174-1A8E4A598DBF}">
      <dgm:prSet custT="1"/>
      <dgm:spPr/>
      <dgm:t>
        <a:bodyPr/>
        <a:lstStyle/>
        <a:p>
          <a:r>
            <a:rPr lang="en-US" sz="1900" dirty="0"/>
            <a:t>Envisioning</a:t>
          </a:r>
        </a:p>
      </dgm:t>
    </dgm:pt>
    <dgm:pt modelId="{17C477F5-43DF-4214-9FE5-799636FDB4E6}" type="parTrans" cxnId="{346A12E1-CC6C-47C5-B027-C624FDBCD441}">
      <dgm:prSet/>
      <dgm:spPr/>
      <dgm:t>
        <a:bodyPr/>
        <a:lstStyle/>
        <a:p>
          <a:endParaRPr lang="en-US"/>
        </a:p>
      </dgm:t>
    </dgm:pt>
    <dgm:pt modelId="{3E3390EE-10E5-4901-8C39-6E682F26D695}" type="sibTrans" cxnId="{346A12E1-CC6C-47C5-B027-C624FDBCD441}">
      <dgm:prSet/>
      <dgm:spPr/>
      <dgm:t>
        <a:bodyPr/>
        <a:lstStyle/>
        <a:p>
          <a:endParaRPr lang="en-US"/>
        </a:p>
      </dgm:t>
    </dgm:pt>
    <dgm:pt modelId="{713F8FEF-B369-449D-AC86-565B5BC028F5}">
      <dgm:prSet custT="1"/>
      <dgm:spPr/>
      <dgm:t>
        <a:bodyPr/>
        <a:lstStyle/>
        <a:p>
          <a:r>
            <a:rPr lang="en-US" sz="1400" dirty="0"/>
            <a:t>Visual Development.</a:t>
          </a:r>
        </a:p>
      </dgm:t>
    </dgm:pt>
    <dgm:pt modelId="{4A85DB53-202C-416C-BC4E-145D033C3422}" type="parTrans" cxnId="{88C335F5-8AD2-4CF2-9C16-A8B87482E824}">
      <dgm:prSet/>
      <dgm:spPr/>
      <dgm:t>
        <a:bodyPr/>
        <a:lstStyle/>
        <a:p>
          <a:endParaRPr lang="en-US"/>
        </a:p>
      </dgm:t>
    </dgm:pt>
    <dgm:pt modelId="{7AED45CC-A7FD-4B41-8155-6BC93EFCCCC7}" type="sibTrans" cxnId="{88C335F5-8AD2-4CF2-9C16-A8B87482E824}">
      <dgm:prSet/>
      <dgm:spPr/>
      <dgm:t>
        <a:bodyPr/>
        <a:lstStyle/>
        <a:p>
          <a:endParaRPr lang="en-US"/>
        </a:p>
      </dgm:t>
    </dgm:pt>
    <dgm:pt modelId="{A9DAB9B8-F0A1-6249-AA58-D72289AF20D6}">
      <dgm:prSet custT="1"/>
      <dgm:spPr/>
      <dgm:t>
        <a:bodyPr/>
        <a:lstStyle/>
        <a:p>
          <a:r>
            <a:rPr lang="en-US" sz="1600" dirty="0"/>
            <a:t>Site Maps</a:t>
          </a:r>
        </a:p>
      </dgm:t>
    </dgm:pt>
    <dgm:pt modelId="{98CCD35D-C730-D345-B53C-25A8951FF3A1}" type="parTrans" cxnId="{2214A4A8-8A2A-4E43-8994-C5508F7D99A1}">
      <dgm:prSet/>
      <dgm:spPr/>
      <dgm:t>
        <a:bodyPr/>
        <a:lstStyle/>
        <a:p>
          <a:endParaRPr lang="en-US"/>
        </a:p>
      </dgm:t>
    </dgm:pt>
    <dgm:pt modelId="{993EE865-9656-E140-8E51-C7F17D5E8732}" type="sibTrans" cxnId="{2214A4A8-8A2A-4E43-8994-C5508F7D99A1}">
      <dgm:prSet/>
      <dgm:spPr/>
      <dgm:t>
        <a:bodyPr/>
        <a:lstStyle/>
        <a:p>
          <a:endParaRPr lang="en-US"/>
        </a:p>
      </dgm:t>
    </dgm:pt>
    <dgm:pt modelId="{548854DD-4954-F745-BEB0-CB6F0FE1576D}" type="pres">
      <dgm:prSet presAssocID="{85EF20F0-CE99-435C-8AA7-07FA7E86F63A}" presName="linear" presStyleCnt="0">
        <dgm:presLayoutVars>
          <dgm:dir/>
          <dgm:animLvl val="lvl"/>
          <dgm:resizeHandles val="exact"/>
        </dgm:presLayoutVars>
      </dgm:prSet>
      <dgm:spPr/>
    </dgm:pt>
    <dgm:pt modelId="{ACCC50D8-6EFB-A949-AE66-5F2EFCF5163D}" type="pres">
      <dgm:prSet presAssocID="{8E05C497-43F7-46CE-A24D-BC2D9275B101}" presName="parentLin" presStyleCnt="0"/>
      <dgm:spPr/>
    </dgm:pt>
    <dgm:pt modelId="{32965241-5E67-1340-B7A7-ACB4CE0CA1B7}" type="pres">
      <dgm:prSet presAssocID="{8E05C497-43F7-46CE-A24D-BC2D9275B101}" presName="parentLeftMargin" presStyleLbl="node1" presStyleIdx="0" presStyleCnt="1"/>
      <dgm:spPr/>
    </dgm:pt>
    <dgm:pt modelId="{14273C54-AE10-5C41-BBFC-D71199254196}" type="pres">
      <dgm:prSet presAssocID="{8E05C497-43F7-46CE-A24D-BC2D9275B101}" presName="parentText" presStyleLbl="node1" presStyleIdx="0" presStyleCnt="1">
        <dgm:presLayoutVars>
          <dgm:chMax val="0"/>
          <dgm:bulletEnabled val="1"/>
        </dgm:presLayoutVars>
      </dgm:prSet>
      <dgm:spPr/>
    </dgm:pt>
    <dgm:pt modelId="{6F59A6DA-BB41-FC4C-AE15-CDE7B7785E30}" type="pres">
      <dgm:prSet presAssocID="{8E05C497-43F7-46CE-A24D-BC2D9275B101}" presName="negativeSpace" presStyleCnt="0"/>
      <dgm:spPr/>
    </dgm:pt>
    <dgm:pt modelId="{ABD52078-5365-3E43-AFB1-6DD006F42986}" type="pres">
      <dgm:prSet presAssocID="{8E05C497-43F7-46CE-A24D-BC2D9275B101}" presName="childText" presStyleLbl="conFgAcc1" presStyleIdx="0" presStyleCnt="1">
        <dgm:presLayoutVars>
          <dgm:bulletEnabled val="1"/>
        </dgm:presLayoutVars>
      </dgm:prSet>
      <dgm:spPr/>
    </dgm:pt>
  </dgm:ptLst>
  <dgm:cxnLst>
    <dgm:cxn modelId="{5CC54A00-E8DF-9F42-B13C-01468A5A9B91}" type="presOf" srcId="{8E05C497-43F7-46CE-A24D-BC2D9275B101}" destId="{32965241-5E67-1340-B7A7-ACB4CE0CA1B7}" srcOrd="0" destOrd="0" presId="urn:microsoft.com/office/officeart/2005/8/layout/list1"/>
    <dgm:cxn modelId="{54E73230-6340-274B-9944-46A3EBB88078}" type="presOf" srcId="{8E05C497-43F7-46CE-A24D-BC2D9275B101}" destId="{14273C54-AE10-5C41-BBFC-D71199254196}" srcOrd="1" destOrd="0" presId="urn:microsoft.com/office/officeart/2005/8/layout/list1"/>
    <dgm:cxn modelId="{FE814B30-2CCE-254D-BF11-43C8B6CF84DE}" type="presOf" srcId="{BC7BA30A-D59A-4D99-965C-A726389E8755}" destId="{ABD52078-5365-3E43-AFB1-6DD006F42986}" srcOrd="0" destOrd="3" presId="urn:microsoft.com/office/officeart/2005/8/layout/list1"/>
    <dgm:cxn modelId="{C12E9930-B46C-5040-8050-AAEE44CB2240}" type="presOf" srcId="{713F8FEF-B369-449D-AC86-565B5BC028F5}" destId="{ABD52078-5365-3E43-AFB1-6DD006F42986}" srcOrd="0" destOrd="6" presId="urn:microsoft.com/office/officeart/2005/8/layout/list1"/>
    <dgm:cxn modelId="{43CC2840-ECE2-2448-BD15-59FBC45DB91C}" type="presOf" srcId="{85EF20F0-CE99-435C-8AA7-07FA7E86F63A}" destId="{548854DD-4954-F745-BEB0-CB6F0FE1576D}" srcOrd="0" destOrd="0" presId="urn:microsoft.com/office/officeart/2005/8/layout/list1"/>
    <dgm:cxn modelId="{C9CE8245-907C-B144-B8F0-EB4CCB4F4D76}" type="presOf" srcId="{A188570F-8F08-4123-8C0D-4BB7D9C31DF1}" destId="{ABD52078-5365-3E43-AFB1-6DD006F42986}" srcOrd="0" destOrd="1" presId="urn:microsoft.com/office/officeart/2005/8/layout/list1"/>
    <dgm:cxn modelId="{D8C19946-7BE7-4A29-A446-A3A2D783127E}" srcId="{8B5FD055-2C4E-499C-92FB-58559ED2F452}" destId="{A188570F-8F08-4123-8C0D-4BB7D9C31DF1}" srcOrd="0" destOrd="0" parTransId="{4E761F56-10A2-4958-A2FB-8B45A066C606}" sibTransId="{8885EEAF-BCD3-46E5-A432-549C2597D7A9}"/>
    <dgm:cxn modelId="{5167A051-DCD9-4037-AEF1-4B0C1660D776}" srcId="{85EF20F0-CE99-435C-8AA7-07FA7E86F63A}" destId="{8E05C497-43F7-46CE-A24D-BC2D9275B101}" srcOrd="0" destOrd="0" parTransId="{EB575939-42CC-494B-AED8-576C8BFBB09B}" sibTransId="{F77700B5-72D3-4FB6-9F24-D1E7218EB1AC}"/>
    <dgm:cxn modelId="{255FB05A-145F-4648-BFC0-8FC63754A77F}" srcId="{8E05C497-43F7-46CE-A24D-BC2D9275B101}" destId="{8B5FD055-2C4E-499C-92FB-58559ED2F452}" srcOrd="0" destOrd="0" parTransId="{F0156512-5F03-421E-B1C4-BA2B689D9835}" sibTransId="{4E9FFE84-290E-4841-BFA4-54CB84D27584}"/>
    <dgm:cxn modelId="{7DDD6B84-75EC-B94E-9AA1-DB99237FF200}" type="presOf" srcId="{3CF52091-85A6-4B2D-9628-020AAABBD544}" destId="{ABD52078-5365-3E43-AFB1-6DD006F42986}" srcOrd="0" destOrd="4" presId="urn:microsoft.com/office/officeart/2005/8/layout/list1"/>
    <dgm:cxn modelId="{2B247589-1796-104A-AF32-74F336CBEFCF}" type="presOf" srcId="{A9DAB9B8-F0A1-6249-AA58-D72289AF20D6}" destId="{ABD52078-5365-3E43-AFB1-6DD006F42986}" srcOrd="0" destOrd="2" presId="urn:microsoft.com/office/officeart/2005/8/layout/list1"/>
    <dgm:cxn modelId="{C72C8A9B-5EFA-4A21-8EEB-86C193010A40}" srcId="{8E05C497-43F7-46CE-A24D-BC2D9275B101}" destId="{BC7BA30A-D59A-4D99-965C-A726389E8755}" srcOrd="1" destOrd="0" parTransId="{8BFDBC9A-4D91-420F-BBF8-2876312F4B03}" sibTransId="{76683EEE-A787-4238-8331-AAB8C26305BC}"/>
    <dgm:cxn modelId="{DB46BEA5-E447-F646-95EF-7E37D92E3DAD}" type="presOf" srcId="{8B5FD055-2C4E-499C-92FB-58559ED2F452}" destId="{ABD52078-5365-3E43-AFB1-6DD006F42986}" srcOrd="0" destOrd="0" presId="urn:microsoft.com/office/officeart/2005/8/layout/list1"/>
    <dgm:cxn modelId="{2214A4A8-8A2A-4E43-8994-C5508F7D99A1}" srcId="{8B5FD055-2C4E-499C-92FB-58559ED2F452}" destId="{A9DAB9B8-F0A1-6249-AA58-D72289AF20D6}" srcOrd="1" destOrd="0" parTransId="{98CCD35D-C730-D345-B53C-25A8951FF3A1}" sibTransId="{993EE865-9656-E140-8E51-C7F17D5E8732}"/>
    <dgm:cxn modelId="{1B2812C8-637B-D745-9D1F-26FA030BB185}" type="presOf" srcId="{878F8D3A-1987-410A-B174-1A8E4A598DBF}" destId="{ABD52078-5365-3E43-AFB1-6DD006F42986}" srcOrd="0" destOrd="5" presId="urn:microsoft.com/office/officeart/2005/8/layout/list1"/>
    <dgm:cxn modelId="{346A12E1-CC6C-47C5-B027-C624FDBCD441}" srcId="{8E05C497-43F7-46CE-A24D-BC2D9275B101}" destId="{878F8D3A-1987-410A-B174-1A8E4A598DBF}" srcOrd="2" destOrd="0" parTransId="{17C477F5-43DF-4214-9FE5-799636FDB4E6}" sibTransId="{3E3390EE-10E5-4901-8C39-6E682F26D695}"/>
    <dgm:cxn modelId="{88C335F5-8AD2-4CF2-9C16-A8B87482E824}" srcId="{878F8D3A-1987-410A-B174-1A8E4A598DBF}" destId="{713F8FEF-B369-449D-AC86-565B5BC028F5}" srcOrd="0" destOrd="0" parTransId="{4A85DB53-202C-416C-BC4E-145D033C3422}" sibTransId="{7AED45CC-A7FD-4B41-8155-6BC93EFCCCC7}"/>
    <dgm:cxn modelId="{CB3639F5-C76D-40DD-B1E5-0873E1C5C699}" srcId="{BC7BA30A-D59A-4D99-965C-A726389E8755}" destId="{3CF52091-85A6-4B2D-9628-020AAABBD544}" srcOrd="0" destOrd="0" parTransId="{D6A4A0A8-CB86-44BC-9F80-CE082234F4FC}" sibTransId="{271173CF-C1BC-4B36-B6B8-A9A710C70FE9}"/>
    <dgm:cxn modelId="{3C82A7E7-124A-E643-8C3D-5028921E2910}" type="presParOf" srcId="{548854DD-4954-F745-BEB0-CB6F0FE1576D}" destId="{ACCC50D8-6EFB-A949-AE66-5F2EFCF5163D}" srcOrd="0" destOrd="0" presId="urn:microsoft.com/office/officeart/2005/8/layout/list1"/>
    <dgm:cxn modelId="{18496598-1E80-BF4B-9240-D223200E74D4}" type="presParOf" srcId="{ACCC50D8-6EFB-A949-AE66-5F2EFCF5163D}" destId="{32965241-5E67-1340-B7A7-ACB4CE0CA1B7}" srcOrd="0" destOrd="0" presId="urn:microsoft.com/office/officeart/2005/8/layout/list1"/>
    <dgm:cxn modelId="{5C0EF795-4B94-D440-8AF3-A51209A017D3}" type="presParOf" srcId="{ACCC50D8-6EFB-A949-AE66-5F2EFCF5163D}" destId="{14273C54-AE10-5C41-BBFC-D71199254196}" srcOrd="1" destOrd="0" presId="urn:microsoft.com/office/officeart/2005/8/layout/list1"/>
    <dgm:cxn modelId="{5DE5DC8E-378E-8949-AF99-C6031B732DE0}" type="presParOf" srcId="{548854DD-4954-F745-BEB0-CB6F0FE1576D}" destId="{6F59A6DA-BB41-FC4C-AE15-CDE7B7785E30}" srcOrd="1" destOrd="0" presId="urn:microsoft.com/office/officeart/2005/8/layout/list1"/>
    <dgm:cxn modelId="{A25D4967-A75F-9C41-8649-C19C0969F2EB}" type="presParOf" srcId="{548854DD-4954-F745-BEB0-CB6F0FE1576D}" destId="{ABD52078-5365-3E43-AFB1-6DD006F4298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28D76D-CB6E-4377-A289-CBCE8731163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17C2BB95-C9B5-454E-8939-84A58DE7FBB9}">
      <dgm:prSet/>
      <dgm:spPr/>
      <dgm:t>
        <a:bodyPr/>
        <a:lstStyle/>
        <a:p>
          <a:r>
            <a:rPr lang="en-CA"/>
            <a:t>Topics covered: </a:t>
          </a:r>
          <a:endParaRPr lang="en-US"/>
        </a:p>
      </dgm:t>
    </dgm:pt>
    <dgm:pt modelId="{26FC326E-F962-4A40-9AD7-6A07612BA8AC}" type="parTrans" cxnId="{ACE4A987-A983-4632-A9C7-AAD47E563435}">
      <dgm:prSet/>
      <dgm:spPr/>
      <dgm:t>
        <a:bodyPr/>
        <a:lstStyle/>
        <a:p>
          <a:endParaRPr lang="en-US"/>
        </a:p>
      </dgm:t>
    </dgm:pt>
    <dgm:pt modelId="{A0878A5A-647C-4771-95FA-CCDB96270DC1}" type="sibTrans" cxnId="{ACE4A987-A983-4632-A9C7-AAD47E563435}">
      <dgm:prSet/>
      <dgm:spPr/>
      <dgm:t>
        <a:bodyPr/>
        <a:lstStyle/>
        <a:p>
          <a:endParaRPr lang="en-US"/>
        </a:p>
      </dgm:t>
    </dgm:pt>
    <dgm:pt modelId="{3350B433-9E25-40D1-96E7-3B70FB6F9F80}">
      <dgm:prSet/>
      <dgm:spPr/>
      <dgm:t>
        <a:bodyPr/>
        <a:lstStyle/>
        <a:p>
          <a:r>
            <a:rPr lang="en-CA" sz="2000" dirty="0"/>
            <a:t>Wireframing</a:t>
          </a:r>
          <a:endParaRPr lang="en-US" sz="2000" dirty="0"/>
        </a:p>
      </dgm:t>
    </dgm:pt>
    <dgm:pt modelId="{1B3D7F85-52E0-4E9E-996F-C7507BE272F9}" type="parTrans" cxnId="{72B9E72B-BAB4-4534-83A4-2141FC396962}">
      <dgm:prSet/>
      <dgm:spPr/>
      <dgm:t>
        <a:bodyPr/>
        <a:lstStyle/>
        <a:p>
          <a:endParaRPr lang="en-US"/>
        </a:p>
      </dgm:t>
    </dgm:pt>
    <dgm:pt modelId="{1CE017E1-74EC-4341-96E5-1EFE6EEC3321}" type="sibTrans" cxnId="{72B9E72B-BAB4-4534-83A4-2141FC396962}">
      <dgm:prSet/>
      <dgm:spPr/>
      <dgm:t>
        <a:bodyPr/>
        <a:lstStyle/>
        <a:p>
          <a:endParaRPr lang="en-US"/>
        </a:p>
      </dgm:t>
    </dgm:pt>
    <dgm:pt modelId="{DCA1FD91-6428-441F-917D-D63404577953}">
      <dgm:prSet custT="1"/>
      <dgm:spPr/>
      <dgm:t>
        <a:bodyPr/>
        <a:lstStyle/>
        <a:p>
          <a:r>
            <a:rPr lang="en-US" sz="1600" dirty="0"/>
            <a:t>Minimalist and B&amp;W</a:t>
          </a:r>
        </a:p>
      </dgm:t>
    </dgm:pt>
    <dgm:pt modelId="{29FC8E09-B9EF-4FD5-A7F2-DDDF2210C4B2}" type="parTrans" cxnId="{307F5468-B873-49F4-81F2-2B3767F3A742}">
      <dgm:prSet/>
      <dgm:spPr/>
      <dgm:t>
        <a:bodyPr/>
        <a:lstStyle/>
        <a:p>
          <a:endParaRPr lang="en-US"/>
        </a:p>
      </dgm:t>
    </dgm:pt>
    <dgm:pt modelId="{A06CCE58-37C3-42B6-8FD0-3AED59686D2D}" type="sibTrans" cxnId="{307F5468-B873-49F4-81F2-2B3767F3A742}">
      <dgm:prSet/>
      <dgm:spPr/>
      <dgm:t>
        <a:bodyPr/>
        <a:lstStyle/>
        <a:p>
          <a:endParaRPr lang="en-US"/>
        </a:p>
      </dgm:t>
    </dgm:pt>
    <dgm:pt modelId="{2C42F844-493B-4845-BA56-6AA4F93EC16C}">
      <dgm:prSet/>
      <dgm:spPr/>
      <dgm:t>
        <a:bodyPr/>
        <a:lstStyle/>
        <a:p>
          <a:r>
            <a:rPr lang="en-CA" sz="2000" dirty="0"/>
            <a:t>Wireframe Map</a:t>
          </a:r>
          <a:endParaRPr lang="en-US" sz="2000" dirty="0"/>
        </a:p>
      </dgm:t>
    </dgm:pt>
    <dgm:pt modelId="{10134686-C4D5-4F47-8A04-8C536A6B1E56}" type="parTrans" cxnId="{3D75B0E6-C19D-480D-A5CE-9A253A2C1543}">
      <dgm:prSet/>
      <dgm:spPr/>
      <dgm:t>
        <a:bodyPr/>
        <a:lstStyle/>
        <a:p>
          <a:endParaRPr lang="en-US"/>
        </a:p>
      </dgm:t>
    </dgm:pt>
    <dgm:pt modelId="{1B141EC2-4F59-421B-BCD8-986EAAC3F108}" type="sibTrans" cxnId="{3D75B0E6-C19D-480D-A5CE-9A253A2C1543}">
      <dgm:prSet/>
      <dgm:spPr/>
      <dgm:t>
        <a:bodyPr/>
        <a:lstStyle/>
        <a:p>
          <a:endParaRPr lang="en-US"/>
        </a:p>
      </dgm:t>
    </dgm:pt>
    <dgm:pt modelId="{4514E3EF-F6F7-044D-957C-2306FC64C008}">
      <dgm:prSet custT="1"/>
      <dgm:spPr/>
      <dgm:t>
        <a:bodyPr/>
        <a:lstStyle/>
        <a:p>
          <a:r>
            <a:rPr lang="en-US" sz="1600" dirty="0" err="1"/>
            <a:t>Colour</a:t>
          </a:r>
          <a:r>
            <a:rPr lang="en-US" sz="1600" dirty="0"/>
            <a:t> and detailed</a:t>
          </a:r>
        </a:p>
      </dgm:t>
    </dgm:pt>
    <dgm:pt modelId="{AF4A601D-459F-FC4C-BE3C-C6EB9E150803}" type="parTrans" cxnId="{0817FBB9-0CA4-F242-A3E4-824F962FE894}">
      <dgm:prSet/>
      <dgm:spPr/>
      <dgm:t>
        <a:bodyPr/>
        <a:lstStyle/>
        <a:p>
          <a:endParaRPr lang="en-US"/>
        </a:p>
      </dgm:t>
    </dgm:pt>
    <dgm:pt modelId="{68ED12C7-A70A-8F4C-BC81-4390E39D07AD}" type="sibTrans" cxnId="{0817FBB9-0CA4-F242-A3E4-824F962FE894}">
      <dgm:prSet/>
      <dgm:spPr/>
      <dgm:t>
        <a:bodyPr/>
        <a:lstStyle/>
        <a:p>
          <a:endParaRPr lang="en-US"/>
        </a:p>
      </dgm:t>
    </dgm:pt>
    <dgm:pt modelId="{B8603373-B710-394B-942A-3B1F935D0188}" type="pres">
      <dgm:prSet presAssocID="{6528D76D-CB6E-4377-A289-CBCE87311632}" presName="linear" presStyleCnt="0">
        <dgm:presLayoutVars>
          <dgm:dir/>
          <dgm:animLvl val="lvl"/>
          <dgm:resizeHandles val="exact"/>
        </dgm:presLayoutVars>
      </dgm:prSet>
      <dgm:spPr/>
    </dgm:pt>
    <dgm:pt modelId="{D80763C2-6907-4F41-BB32-CF670FF77F90}" type="pres">
      <dgm:prSet presAssocID="{17C2BB95-C9B5-454E-8939-84A58DE7FBB9}" presName="parentLin" presStyleCnt="0"/>
      <dgm:spPr/>
    </dgm:pt>
    <dgm:pt modelId="{6437F1BC-CB07-FD44-88F4-8794C2C8F4DF}" type="pres">
      <dgm:prSet presAssocID="{17C2BB95-C9B5-454E-8939-84A58DE7FBB9}" presName="parentLeftMargin" presStyleLbl="node1" presStyleIdx="0" presStyleCnt="1"/>
      <dgm:spPr/>
    </dgm:pt>
    <dgm:pt modelId="{FB9AD464-C4BE-C643-955C-924ED99A0217}" type="pres">
      <dgm:prSet presAssocID="{17C2BB95-C9B5-454E-8939-84A58DE7FBB9}" presName="parentText" presStyleLbl="node1" presStyleIdx="0" presStyleCnt="1">
        <dgm:presLayoutVars>
          <dgm:chMax val="0"/>
          <dgm:bulletEnabled val="1"/>
        </dgm:presLayoutVars>
      </dgm:prSet>
      <dgm:spPr/>
    </dgm:pt>
    <dgm:pt modelId="{10EEF0BD-5159-B243-B59E-9700A927CF72}" type="pres">
      <dgm:prSet presAssocID="{17C2BB95-C9B5-454E-8939-84A58DE7FBB9}" presName="negativeSpace" presStyleCnt="0"/>
      <dgm:spPr/>
    </dgm:pt>
    <dgm:pt modelId="{69040AE3-BE01-624E-9D9D-D78CE8A83181}" type="pres">
      <dgm:prSet presAssocID="{17C2BB95-C9B5-454E-8939-84A58DE7FBB9}" presName="childText" presStyleLbl="conFgAcc1" presStyleIdx="0" presStyleCnt="1">
        <dgm:presLayoutVars>
          <dgm:bulletEnabled val="1"/>
        </dgm:presLayoutVars>
      </dgm:prSet>
      <dgm:spPr/>
    </dgm:pt>
  </dgm:ptLst>
  <dgm:cxnLst>
    <dgm:cxn modelId="{B1482C01-AEDC-2346-90C8-B560DEC2FEEE}" type="presOf" srcId="{DCA1FD91-6428-441F-917D-D63404577953}" destId="{69040AE3-BE01-624E-9D9D-D78CE8A83181}" srcOrd="0" destOrd="1" presId="urn:microsoft.com/office/officeart/2005/8/layout/list1"/>
    <dgm:cxn modelId="{9584A22A-E6D7-DA43-A31B-313CD5572285}" type="presOf" srcId="{6528D76D-CB6E-4377-A289-CBCE87311632}" destId="{B8603373-B710-394B-942A-3B1F935D0188}" srcOrd="0" destOrd="0" presId="urn:microsoft.com/office/officeart/2005/8/layout/list1"/>
    <dgm:cxn modelId="{72B9E72B-BAB4-4534-83A4-2141FC396962}" srcId="{17C2BB95-C9B5-454E-8939-84A58DE7FBB9}" destId="{3350B433-9E25-40D1-96E7-3B70FB6F9F80}" srcOrd="0" destOrd="0" parTransId="{1B3D7F85-52E0-4E9E-996F-C7507BE272F9}" sibTransId="{1CE017E1-74EC-4341-96E5-1EFE6EEC3321}"/>
    <dgm:cxn modelId="{295E6039-D116-5D4F-B7DA-D1A5082CA172}" type="presOf" srcId="{17C2BB95-C9B5-454E-8939-84A58DE7FBB9}" destId="{FB9AD464-C4BE-C643-955C-924ED99A0217}" srcOrd="1" destOrd="0" presId="urn:microsoft.com/office/officeart/2005/8/layout/list1"/>
    <dgm:cxn modelId="{1E9FFF4E-7BB8-7148-9B0A-D0AB5C797B0B}" type="presOf" srcId="{2C42F844-493B-4845-BA56-6AA4F93EC16C}" destId="{69040AE3-BE01-624E-9D9D-D78CE8A83181}" srcOrd="0" destOrd="3" presId="urn:microsoft.com/office/officeart/2005/8/layout/list1"/>
    <dgm:cxn modelId="{307F5468-B873-49F4-81F2-2B3767F3A742}" srcId="{3350B433-9E25-40D1-96E7-3B70FB6F9F80}" destId="{DCA1FD91-6428-441F-917D-D63404577953}" srcOrd="0" destOrd="0" parTransId="{29FC8E09-B9EF-4FD5-A7F2-DDDF2210C4B2}" sibTransId="{A06CCE58-37C3-42B6-8FD0-3AED59686D2D}"/>
    <dgm:cxn modelId="{ACE4A987-A983-4632-A9C7-AAD47E563435}" srcId="{6528D76D-CB6E-4377-A289-CBCE87311632}" destId="{17C2BB95-C9B5-454E-8939-84A58DE7FBB9}" srcOrd="0" destOrd="0" parTransId="{26FC326E-F962-4A40-9AD7-6A07612BA8AC}" sibTransId="{A0878A5A-647C-4771-95FA-CCDB96270DC1}"/>
    <dgm:cxn modelId="{A5EEC68A-B079-FA4F-ABD9-39A6B7DFD49C}" type="presOf" srcId="{4514E3EF-F6F7-044D-957C-2306FC64C008}" destId="{69040AE3-BE01-624E-9D9D-D78CE8A83181}" srcOrd="0" destOrd="2" presId="urn:microsoft.com/office/officeart/2005/8/layout/list1"/>
    <dgm:cxn modelId="{CCD03AAF-0626-BB4A-8172-0E00B869C35F}" type="presOf" srcId="{3350B433-9E25-40D1-96E7-3B70FB6F9F80}" destId="{69040AE3-BE01-624E-9D9D-D78CE8A83181}" srcOrd="0" destOrd="0" presId="urn:microsoft.com/office/officeart/2005/8/layout/list1"/>
    <dgm:cxn modelId="{0817FBB9-0CA4-F242-A3E4-824F962FE894}" srcId="{3350B433-9E25-40D1-96E7-3B70FB6F9F80}" destId="{4514E3EF-F6F7-044D-957C-2306FC64C008}" srcOrd="1" destOrd="0" parTransId="{AF4A601D-459F-FC4C-BE3C-C6EB9E150803}" sibTransId="{68ED12C7-A70A-8F4C-BC81-4390E39D07AD}"/>
    <dgm:cxn modelId="{3D75B0E6-C19D-480D-A5CE-9A253A2C1543}" srcId="{17C2BB95-C9B5-454E-8939-84A58DE7FBB9}" destId="{2C42F844-493B-4845-BA56-6AA4F93EC16C}" srcOrd="1" destOrd="0" parTransId="{10134686-C4D5-4F47-8A04-8C536A6B1E56}" sibTransId="{1B141EC2-4F59-421B-BCD8-986EAAC3F108}"/>
    <dgm:cxn modelId="{BBE5C5F0-0E1D-9545-8201-BBF450A023BF}" type="presOf" srcId="{17C2BB95-C9B5-454E-8939-84A58DE7FBB9}" destId="{6437F1BC-CB07-FD44-88F4-8794C2C8F4DF}" srcOrd="0" destOrd="0" presId="urn:microsoft.com/office/officeart/2005/8/layout/list1"/>
    <dgm:cxn modelId="{7F317B05-2D66-A84F-8B7A-407E1D0B3054}" type="presParOf" srcId="{B8603373-B710-394B-942A-3B1F935D0188}" destId="{D80763C2-6907-4F41-BB32-CF670FF77F90}" srcOrd="0" destOrd="0" presId="urn:microsoft.com/office/officeart/2005/8/layout/list1"/>
    <dgm:cxn modelId="{40B1E0E0-22DB-8B46-9008-48E281157412}" type="presParOf" srcId="{D80763C2-6907-4F41-BB32-CF670FF77F90}" destId="{6437F1BC-CB07-FD44-88F4-8794C2C8F4DF}" srcOrd="0" destOrd="0" presId="urn:microsoft.com/office/officeart/2005/8/layout/list1"/>
    <dgm:cxn modelId="{797AC502-5D0B-AE4C-A20D-583DC64089E2}" type="presParOf" srcId="{D80763C2-6907-4F41-BB32-CF670FF77F90}" destId="{FB9AD464-C4BE-C643-955C-924ED99A0217}" srcOrd="1" destOrd="0" presId="urn:microsoft.com/office/officeart/2005/8/layout/list1"/>
    <dgm:cxn modelId="{02F1CA4B-4C09-D64F-BC52-208870746B54}" type="presParOf" srcId="{B8603373-B710-394B-942A-3B1F935D0188}" destId="{10EEF0BD-5159-B243-B59E-9700A927CF72}" srcOrd="1" destOrd="0" presId="urn:microsoft.com/office/officeart/2005/8/layout/list1"/>
    <dgm:cxn modelId="{590FE18F-B10C-6040-BB11-0E290A6AED61}" type="presParOf" srcId="{B8603373-B710-394B-942A-3B1F935D0188}" destId="{69040AE3-BE01-624E-9D9D-D78CE8A8318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28D76D-CB6E-4377-A289-CBCE8731163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17C2BB95-C9B5-454E-8939-84A58DE7FBB9}">
      <dgm:prSet/>
      <dgm:spPr/>
      <dgm:t>
        <a:bodyPr/>
        <a:lstStyle/>
        <a:p>
          <a:r>
            <a:rPr lang="en-CA"/>
            <a:t>Topics covered: </a:t>
          </a:r>
          <a:endParaRPr lang="en-US"/>
        </a:p>
      </dgm:t>
    </dgm:pt>
    <dgm:pt modelId="{26FC326E-F962-4A40-9AD7-6A07612BA8AC}" type="parTrans" cxnId="{ACE4A987-A983-4632-A9C7-AAD47E563435}">
      <dgm:prSet/>
      <dgm:spPr/>
      <dgm:t>
        <a:bodyPr/>
        <a:lstStyle/>
        <a:p>
          <a:endParaRPr lang="en-US"/>
        </a:p>
      </dgm:t>
    </dgm:pt>
    <dgm:pt modelId="{A0878A5A-647C-4771-95FA-CCDB96270DC1}" type="sibTrans" cxnId="{ACE4A987-A983-4632-A9C7-AAD47E563435}">
      <dgm:prSet/>
      <dgm:spPr/>
      <dgm:t>
        <a:bodyPr/>
        <a:lstStyle/>
        <a:p>
          <a:endParaRPr lang="en-US"/>
        </a:p>
      </dgm:t>
    </dgm:pt>
    <dgm:pt modelId="{3350B433-9E25-40D1-96E7-3B70FB6F9F80}">
      <dgm:prSet/>
      <dgm:spPr/>
      <dgm:t>
        <a:bodyPr/>
        <a:lstStyle/>
        <a:p>
          <a:r>
            <a:rPr lang="en-CA" sz="2000" dirty="0"/>
            <a:t>Feeling Real</a:t>
          </a:r>
          <a:endParaRPr lang="en-US" sz="2000" dirty="0"/>
        </a:p>
      </dgm:t>
    </dgm:pt>
    <dgm:pt modelId="{1B3D7F85-52E0-4E9E-996F-C7507BE272F9}" type="parTrans" cxnId="{72B9E72B-BAB4-4534-83A4-2141FC396962}">
      <dgm:prSet/>
      <dgm:spPr/>
      <dgm:t>
        <a:bodyPr/>
        <a:lstStyle/>
        <a:p>
          <a:endParaRPr lang="en-US"/>
        </a:p>
      </dgm:t>
    </dgm:pt>
    <dgm:pt modelId="{1CE017E1-74EC-4341-96E5-1EFE6EEC3321}" type="sibTrans" cxnId="{72B9E72B-BAB4-4534-83A4-2141FC396962}">
      <dgm:prSet/>
      <dgm:spPr/>
      <dgm:t>
        <a:bodyPr/>
        <a:lstStyle/>
        <a:p>
          <a:endParaRPr lang="en-US"/>
        </a:p>
      </dgm:t>
    </dgm:pt>
    <dgm:pt modelId="{DCA1FD91-6428-441F-917D-D63404577953}">
      <dgm:prSet custT="1"/>
      <dgm:spPr/>
      <dgm:t>
        <a:bodyPr/>
        <a:lstStyle/>
        <a:p>
          <a:r>
            <a:rPr lang="en-CA" sz="1600" dirty="0"/>
            <a:t>Believable User Interface</a:t>
          </a:r>
          <a:endParaRPr lang="en-US" sz="1600" dirty="0"/>
        </a:p>
      </dgm:t>
    </dgm:pt>
    <dgm:pt modelId="{29FC8E09-B9EF-4FD5-A7F2-DDDF2210C4B2}" type="parTrans" cxnId="{307F5468-B873-49F4-81F2-2B3767F3A742}">
      <dgm:prSet/>
      <dgm:spPr/>
      <dgm:t>
        <a:bodyPr/>
        <a:lstStyle/>
        <a:p>
          <a:endParaRPr lang="en-US"/>
        </a:p>
      </dgm:t>
    </dgm:pt>
    <dgm:pt modelId="{A06CCE58-37C3-42B6-8FD0-3AED59686D2D}" type="sibTrans" cxnId="{307F5468-B873-49F4-81F2-2B3767F3A742}">
      <dgm:prSet/>
      <dgm:spPr/>
      <dgm:t>
        <a:bodyPr/>
        <a:lstStyle/>
        <a:p>
          <a:endParaRPr lang="en-US"/>
        </a:p>
      </dgm:t>
    </dgm:pt>
    <dgm:pt modelId="{2C42F844-493B-4845-BA56-6AA4F93EC16C}">
      <dgm:prSet/>
      <dgm:spPr/>
      <dgm:t>
        <a:bodyPr/>
        <a:lstStyle/>
        <a:p>
          <a:r>
            <a:rPr lang="en-CA" sz="2000" dirty="0"/>
            <a:t>Create a Clickable Prototype</a:t>
          </a:r>
          <a:endParaRPr lang="en-US" sz="2000" dirty="0"/>
        </a:p>
      </dgm:t>
    </dgm:pt>
    <dgm:pt modelId="{10134686-C4D5-4F47-8A04-8C536A6B1E56}" type="parTrans" cxnId="{3D75B0E6-C19D-480D-A5CE-9A253A2C1543}">
      <dgm:prSet/>
      <dgm:spPr/>
      <dgm:t>
        <a:bodyPr/>
        <a:lstStyle/>
        <a:p>
          <a:endParaRPr lang="en-US"/>
        </a:p>
      </dgm:t>
    </dgm:pt>
    <dgm:pt modelId="{1B141EC2-4F59-421B-BCD8-986EAAC3F108}" type="sibTrans" cxnId="{3D75B0E6-C19D-480D-A5CE-9A253A2C1543}">
      <dgm:prSet/>
      <dgm:spPr/>
      <dgm:t>
        <a:bodyPr/>
        <a:lstStyle/>
        <a:p>
          <a:endParaRPr lang="en-US"/>
        </a:p>
      </dgm:t>
    </dgm:pt>
    <dgm:pt modelId="{69900266-2BF6-594C-94BB-569FBE91C5A9}">
      <dgm:prSet custT="1"/>
      <dgm:spPr/>
      <dgm:t>
        <a:bodyPr/>
        <a:lstStyle/>
        <a:p>
          <a:r>
            <a:rPr lang="en-US" sz="1600" dirty="0"/>
            <a:t>Familiarized myself with Figma</a:t>
          </a:r>
        </a:p>
      </dgm:t>
    </dgm:pt>
    <dgm:pt modelId="{25C934C2-53C7-3B4D-935A-268B98E264EE}" type="parTrans" cxnId="{43AF49D2-E51E-B44A-9EAD-4B37FD204D3E}">
      <dgm:prSet/>
      <dgm:spPr/>
      <dgm:t>
        <a:bodyPr/>
        <a:lstStyle/>
        <a:p>
          <a:endParaRPr lang="en-US"/>
        </a:p>
      </dgm:t>
    </dgm:pt>
    <dgm:pt modelId="{55FF6547-A55A-1D44-AABB-09582047CA71}" type="sibTrans" cxnId="{43AF49D2-E51E-B44A-9EAD-4B37FD204D3E}">
      <dgm:prSet/>
      <dgm:spPr/>
      <dgm:t>
        <a:bodyPr/>
        <a:lstStyle/>
        <a:p>
          <a:endParaRPr lang="en-US"/>
        </a:p>
      </dgm:t>
    </dgm:pt>
    <dgm:pt modelId="{FEAA9B90-8BA6-084B-8315-14B81F235A64}">
      <dgm:prSet custT="1"/>
      <dgm:spPr/>
      <dgm:t>
        <a:bodyPr/>
        <a:lstStyle/>
        <a:p>
          <a:r>
            <a:rPr lang="en-CA" sz="1600" dirty="0"/>
            <a:t>Believable User Experience</a:t>
          </a:r>
          <a:endParaRPr lang="en-US" sz="1600" dirty="0"/>
        </a:p>
      </dgm:t>
    </dgm:pt>
    <dgm:pt modelId="{1103A6F2-3A15-F248-9EB6-F82E4E5091D5}" type="parTrans" cxnId="{3660FD47-29A0-5D43-B581-6B37D2D0DFC5}">
      <dgm:prSet/>
      <dgm:spPr/>
      <dgm:t>
        <a:bodyPr/>
        <a:lstStyle/>
        <a:p>
          <a:endParaRPr lang="en-US"/>
        </a:p>
      </dgm:t>
    </dgm:pt>
    <dgm:pt modelId="{C8043BD4-1680-EB43-B51D-05342EF16547}" type="sibTrans" cxnId="{3660FD47-29A0-5D43-B581-6B37D2D0DFC5}">
      <dgm:prSet/>
      <dgm:spPr/>
      <dgm:t>
        <a:bodyPr/>
        <a:lstStyle/>
        <a:p>
          <a:endParaRPr lang="en-US"/>
        </a:p>
      </dgm:t>
    </dgm:pt>
    <dgm:pt modelId="{D1776CD4-5AF7-F147-9CED-0741CA61B8AC}">
      <dgm:prSet custT="1"/>
      <dgm:spPr/>
      <dgm:t>
        <a:bodyPr/>
        <a:lstStyle/>
        <a:p>
          <a:r>
            <a:rPr lang="en-CA" sz="1600" dirty="0"/>
            <a:t>Believable Content</a:t>
          </a:r>
          <a:endParaRPr lang="en-US" sz="1600" dirty="0"/>
        </a:p>
      </dgm:t>
    </dgm:pt>
    <dgm:pt modelId="{1B499F5E-88E9-454A-9905-65E7E4FDBE94}" type="parTrans" cxnId="{FE6E48BB-AEC6-D443-A297-E2960E7D1862}">
      <dgm:prSet/>
      <dgm:spPr/>
      <dgm:t>
        <a:bodyPr/>
        <a:lstStyle/>
        <a:p>
          <a:endParaRPr lang="en-US"/>
        </a:p>
      </dgm:t>
    </dgm:pt>
    <dgm:pt modelId="{3DCF80D7-817F-AE43-8792-D47C76116673}" type="sibTrans" cxnId="{FE6E48BB-AEC6-D443-A297-E2960E7D1862}">
      <dgm:prSet/>
      <dgm:spPr/>
      <dgm:t>
        <a:bodyPr/>
        <a:lstStyle/>
        <a:p>
          <a:endParaRPr lang="en-US"/>
        </a:p>
      </dgm:t>
    </dgm:pt>
    <dgm:pt modelId="{499907D7-AC72-CF4D-ADE9-FF268A19C9ED}">
      <dgm:prSet custT="1"/>
      <dgm:spPr/>
      <dgm:t>
        <a:bodyPr/>
        <a:lstStyle/>
        <a:p>
          <a:r>
            <a:rPr lang="en-US" sz="1600" dirty="0"/>
            <a:t>Scale and Physicality</a:t>
          </a:r>
        </a:p>
      </dgm:t>
    </dgm:pt>
    <dgm:pt modelId="{AFEA4305-A1A1-8F4C-A6F0-0E413143C139}" type="parTrans" cxnId="{761F89F3-66AC-4F46-82F1-5EE6D4B149D3}">
      <dgm:prSet/>
      <dgm:spPr/>
    </dgm:pt>
    <dgm:pt modelId="{C6743611-2FC0-6A48-9D83-CBD67FA9FE8F}" type="sibTrans" cxnId="{761F89F3-66AC-4F46-82F1-5EE6D4B149D3}">
      <dgm:prSet/>
      <dgm:spPr/>
    </dgm:pt>
    <dgm:pt modelId="{7C513226-7FF2-5F45-B432-28E258BD871E}">
      <dgm:prSet custT="1"/>
      <dgm:spPr/>
      <dgm:t>
        <a:bodyPr/>
        <a:lstStyle/>
        <a:p>
          <a:r>
            <a:rPr lang="en-US" sz="1600" dirty="0"/>
            <a:t>Paths and Responses</a:t>
          </a:r>
        </a:p>
      </dgm:t>
    </dgm:pt>
    <dgm:pt modelId="{ECBCAB6D-B196-8740-9FC0-E9524C5B8215}" type="parTrans" cxnId="{7441479C-2BC4-0944-8078-72E0F05F02A5}">
      <dgm:prSet/>
      <dgm:spPr/>
    </dgm:pt>
    <dgm:pt modelId="{7BE38417-8634-D146-8BFD-C97ED7A08598}" type="sibTrans" cxnId="{7441479C-2BC4-0944-8078-72E0F05F02A5}">
      <dgm:prSet/>
      <dgm:spPr/>
    </dgm:pt>
    <dgm:pt modelId="{B8603373-B710-394B-942A-3B1F935D0188}" type="pres">
      <dgm:prSet presAssocID="{6528D76D-CB6E-4377-A289-CBCE87311632}" presName="linear" presStyleCnt="0">
        <dgm:presLayoutVars>
          <dgm:dir/>
          <dgm:animLvl val="lvl"/>
          <dgm:resizeHandles val="exact"/>
        </dgm:presLayoutVars>
      </dgm:prSet>
      <dgm:spPr/>
    </dgm:pt>
    <dgm:pt modelId="{D80763C2-6907-4F41-BB32-CF670FF77F90}" type="pres">
      <dgm:prSet presAssocID="{17C2BB95-C9B5-454E-8939-84A58DE7FBB9}" presName="parentLin" presStyleCnt="0"/>
      <dgm:spPr/>
    </dgm:pt>
    <dgm:pt modelId="{6437F1BC-CB07-FD44-88F4-8794C2C8F4DF}" type="pres">
      <dgm:prSet presAssocID="{17C2BB95-C9B5-454E-8939-84A58DE7FBB9}" presName="parentLeftMargin" presStyleLbl="node1" presStyleIdx="0" presStyleCnt="1"/>
      <dgm:spPr/>
    </dgm:pt>
    <dgm:pt modelId="{FB9AD464-C4BE-C643-955C-924ED99A0217}" type="pres">
      <dgm:prSet presAssocID="{17C2BB95-C9B5-454E-8939-84A58DE7FBB9}" presName="parentText" presStyleLbl="node1" presStyleIdx="0" presStyleCnt="1">
        <dgm:presLayoutVars>
          <dgm:chMax val="0"/>
          <dgm:bulletEnabled val="1"/>
        </dgm:presLayoutVars>
      </dgm:prSet>
      <dgm:spPr/>
    </dgm:pt>
    <dgm:pt modelId="{10EEF0BD-5159-B243-B59E-9700A927CF72}" type="pres">
      <dgm:prSet presAssocID="{17C2BB95-C9B5-454E-8939-84A58DE7FBB9}" presName="negativeSpace" presStyleCnt="0"/>
      <dgm:spPr/>
    </dgm:pt>
    <dgm:pt modelId="{69040AE3-BE01-624E-9D9D-D78CE8A83181}" type="pres">
      <dgm:prSet presAssocID="{17C2BB95-C9B5-454E-8939-84A58DE7FBB9}" presName="childText" presStyleLbl="conFgAcc1" presStyleIdx="0" presStyleCnt="1">
        <dgm:presLayoutVars>
          <dgm:bulletEnabled val="1"/>
        </dgm:presLayoutVars>
      </dgm:prSet>
      <dgm:spPr/>
    </dgm:pt>
  </dgm:ptLst>
  <dgm:cxnLst>
    <dgm:cxn modelId="{B1482C01-AEDC-2346-90C8-B560DEC2FEEE}" type="presOf" srcId="{DCA1FD91-6428-441F-917D-D63404577953}" destId="{69040AE3-BE01-624E-9D9D-D78CE8A83181}" srcOrd="0" destOrd="1" presId="urn:microsoft.com/office/officeart/2005/8/layout/list1"/>
    <dgm:cxn modelId="{3848520A-C463-314C-98AA-EC2C2A10B48C}" type="presOf" srcId="{FEAA9B90-8BA6-084B-8315-14B81F235A64}" destId="{69040AE3-BE01-624E-9D9D-D78CE8A83181}" srcOrd="0" destOrd="3" presId="urn:microsoft.com/office/officeart/2005/8/layout/list1"/>
    <dgm:cxn modelId="{9584A22A-E6D7-DA43-A31B-313CD5572285}" type="presOf" srcId="{6528D76D-CB6E-4377-A289-CBCE87311632}" destId="{B8603373-B710-394B-942A-3B1F935D0188}" srcOrd="0" destOrd="0" presId="urn:microsoft.com/office/officeart/2005/8/layout/list1"/>
    <dgm:cxn modelId="{72B9E72B-BAB4-4534-83A4-2141FC396962}" srcId="{17C2BB95-C9B5-454E-8939-84A58DE7FBB9}" destId="{3350B433-9E25-40D1-96E7-3B70FB6F9F80}" srcOrd="0" destOrd="0" parTransId="{1B3D7F85-52E0-4E9E-996F-C7507BE272F9}" sibTransId="{1CE017E1-74EC-4341-96E5-1EFE6EEC3321}"/>
    <dgm:cxn modelId="{295E6039-D116-5D4F-B7DA-D1A5082CA172}" type="presOf" srcId="{17C2BB95-C9B5-454E-8939-84A58DE7FBB9}" destId="{FB9AD464-C4BE-C643-955C-924ED99A0217}" srcOrd="1" destOrd="0" presId="urn:microsoft.com/office/officeart/2005/8/layout/list1"/>
    <dgm:cxn modelId="{3660FD47-29A0-5D43-B581-6B37D2D0DFC5}" srcId="{3350B433-9E25-40D1-96E7-3B70FB6F9F80}" destId="{FEAA9B90-8BA6-084B-8315-14B81F235A64}" srcOrd="1" destOrd="0" parTransId="{1103A6F2-3A15-F248-9EB6-F82E4E5091D5}" sibTransId="{C8043BD4-1680-EB43-B51D-05342EF16547}"/>
    <dgm:cxn modelId="{1E9FFF4E-7BB8-7148-9B0A-D0AB5C797B0B}" type="presOf" srcId="{2C42F844-493B-4845-BA56-6AA4F93EC16C}" destId="{69040AE3-BE01-624E-9D9D-D78CE8A83181}" srcOrd="0" destOrd="6" presId="urn:microsoft.com/office/officeart/2005/8/layout/list1"/>
    <dgm:cxn modelId="{307F5468-B873-49F4-81F2-2B3767F3A742}" srcId="{3350B433-9E25-40D1-96E7-3B70FB6F9F80}" destId="{DCA1FD91-6428-441F-917D-D63404577953}" srcOrd="0" destOrd="0" parTransId="{29FC8E09-B9EF-4FD5-A7F2-DDDF2210C4B2}" sibTransId="{A06CCE58-37C3-42B6-8FD0-3AED59686D2D}"/>
    <dgm:cxn modelId="{EFE8267E-7222-E947-ACD7-C8E069E95D78}" type="presOf" srcId="{D1776CD4-5AF7-F147-9CED-0741CA61B8AC}" destId="{69040AE3-BE01-624E-9D9D-D78CE8A83181}" srcOrd="0" destOrd="5" presId="urn:microsoft.com/office/officeart/2005/8/layout/list1"/>
    <dgm:cxn modelId="{ACE4A987-A983-4632-A9C7-AAD47E563435}" srcId="{6528D76D-CB6E-4377-A289-CBCE87311632}" destId="{17C2BB95-C9B5-454E-8939-84A58DE7FBB9}" srcOrd="0" destOrd="0" parTransId="{26FC326E-F962-4A40-9AD7-6A07612BA8AC}" sibTransId="{A0878A5A-647C-4771-95FA-CCDB96270DC1}"/>
    <dgm:cxn modelId="{7441479C-2BC4-0944-8078-72E0F05F02A5}" srcId="{FEAA9B90-8BA6-084B-8315-14B81F235A64}" destId="{7C513226-7FF2-5F45-B432-28E258BD871E}" srcOrd="0" destOrd="0" parTransId="{ECBCAB6D-B196-8740-9FC0-E9524C5B8215}" sibTransId="{7BE38417-8634-D146-8BFD-C97ED7A08598}"/>
    <dgm:cxn modelId="{31F701AD-AA5E-8849-BB83-5E62144E1BB1}" type="presOf" srcId="{7C513226-7FF2-5F45-B432-28E258BD871E}" destId="{69040AE3-BE01-624E-9D9D-D78CE8A83181}" srcOrd="0" destOrd="4" presId="urn:microsoft.com/office/officeart/2005/8/layout/list1"/>
    <dgm:cxn modelId="{CCD03AAF-0626-BB4A-8172-0E00B869C35F}" type="presOf" srcId="{3350B433-9E25-40D1-96E7-3B70FB6F9F80}" destId="{69040AE3-BE01-624E-9D9D-D78CE8A83181}" srcOrd="0" destOrd="0" presId="urn:microsoft.com/office/officeart/2005/8/layout/list1"/>
    <dgm:cxn modelId="{FE6E48BB-AEC6-D443-A297-E2960E7D1862}" srcId="{3350B433-9E25-40D1-96E7-3B70FB6F9F80}" destId="{D1776CD4-5AF7-F147-9CED-0741CA61B8AC}" srcOrd="2" destOrd="0" parTransId="{1B499F5E-88E9-454A-9905-65E7E4FDBE94}" sibTransId="{3DCF80D7-817F-AE43-8792-D47C76116673}"/>
    <dgm:cxn modelId="{77B688C7-36ED-C149-9C3E-4AD189BD263B}" type="presOf" srcId="{69900266-2BF6-594C-94BB-569FBE91C5A9}" destId="{69040AE3-BE01-624E-9D9D-D78CE8A83181}" srcOrd="0" destOrd="7" presId="urn:microsoft.com/office/officeart/2005/8/layout/list1"/>
    <dgm:cxn modelId="{43AF49D2-E51E-B44A-9EAD-4B37FD204D3E}" srcId="{2C42F844-493B-4845-BA56-6AA4F93EC16C}" destId="{69900266-2BF6-594C-94BB-569FBE91C5A9}" srcOrd="0" destOrd="0" parTransId="{25C934C2-53C7-3B4D-935A-268B98E264EE}" sibTransId="{55FF6547-A55A-1D44-AABB-09582047CA71}"/>
    <dgm:cxn modelId="{3D75B0E6-C19D-480D-A5CE-9A253A2C1543}" srcId="{17C2BB95-C9B5-454E-8939-84A58DE7FBB9}" destId="{2C42F844-493B-4845-BA56-6AA4F93EC16C}" srcOrd="1" destOrd="0" parTransId="{10134686-C4D5-4F47-8A04-8C536A6B1E56}" sibTransId="{1B141EC2-4F59-421B-BCD8-986EAAC3F108}"/>
    <dgm:cxn modelId="{BBE5C5F0-0E1D-9545-8201-BBF450A023BF}" type="presOf" srcId="{17C2BB95-C9B5-454E-8939-84A58DE7FBB9}" destId="{6437F1BC-CB07-FD44-88F4-8794C2C8F4DF}" srcOrd="0" destOrd="0" presId="urn:microsoft.com/office/officeart/2005/8/layout/list1"/>
    <dgm:cxn modelId="{761F89F3-66AC-4F46-82F1-5EE6D4B149D3}" srcId="{DCA1FD91-6428-441F-917D-D63404577953}" destId="{499907D7-AC72-CF4D-ADE9-FF268A19C9ED}" srcOrd="0" destOrd="0" parTransId="{AFEA4305-A1A1-8F4C-A6F0-0E413143C139}" sibTransId="{C6743611-2FC0-6A48-9D83-CBD67FA9FE8F}"/>
    <dgm:cxn modelId="{27EB61FE-55A3-714F-92E1-D97665F80651}" type="presOf" srcId="{499907D7-AC72-CF4D-ADE9-FF268A19C9ED}" destId="{69040AE3-BE01-624E-9D9D-D78CE8A83181}" srcOrd="0" destOrd="2" presId="urn:microsoft.com/office/officeart/2005/8/layout/list1"/>
    <dgm:cxn modelId="{7F317B05-2D66-A84F-8B7A-407E1D0B3054}" type="presParOf" srcId="{B8603373-B710-394B-942A-3B1F935D0188}" destId="{D80763C2-6907-4F41-BB32-CF670FF77F90}" srcOrd="0" destOrd="0" presId="urn:microsoft.com/office/officeart/2005/8/layout/list1"/>
    <dgm:cxn modelId="{40B1E0E0-22DB-8B46-9008-48E281157412}" type="presParOf" srcId="{D80763C2-6907-4F41-BB32-CF670FF77F90}" destId="{6437F1BC-CB07-FD44-88F4-8794C2C8F4DF}" srcOrd="0" destOrd="0" presId="urn:microsoft.com/office/officeart/2005/8/layout/list1"/>
    <dgm:cxn modelId="{797AC502-5D0B-AE4C-A20D-583DC64089E2}" type="presParOf" srcId="{D80763C2-6907-4F41-BB32-CF670FF77F90}" destId="{FB9AD464-C4BE-C643-955C-924ED99A0217}" srcOrd="1" destOrd="0" presId="urn:microsoft.com/office/officeart/2005/8/layout/list1"/>
    <dgm:cxn modelId="{02F1CA4B-4C09-D64F-BC52-208870746B54}" type="presParOf" srcId="{B8603373-B710-394B-942A-3B1F935D0188}" destId="{10EEF0BD-5159-B243-B59E-9700A927CF72}" srcOrd="1" destOrd="0" presId="urn:microsoft.com/office/officeart/2005/8/layout/list1"/>
    <dgm:cxn modelId="{590FE18F-B10C-6040-BB11-0E290A6AED61}" type="presParOf" srcId="{B8603373-B710-394B-942A-3B1F935D0188}" destId="{69040AE3-BE01-624E-9D9D-D78CE8A8318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40AE3-BE01-624E-9D9D-D78CE8A83181}">
      <dsp:nvSpPr>
        <dsp:cNvPr id="0" name=""/>
        <dsp:cNvSpPr/>
      </dsp:nvSpPr>
      <dsp:spPr>
        <a:xfrm>
          <a:off x="0" y="780555"/>
          <a:ext cx="5076826" cy="39501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4018" tIns="687324" rIns="39401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Expand &amp; Explore</a:t>
          </a:r>
        </a:p>
        <a:p>
          <a:pPr marL="228600" lvl="1" indent="-228600" algn="l" defTabSz="889000">
            <a:lnSpc>
              <a:spcPct val="90000"/>
            </a:lnSpc>
            <a:spcBef>
              <a:spcPct val="0"/>
            </a:spcBef>
            <a:spcAft>
              <a:spcPct val="15000"/>
            </a:spcAft>
            <a:buChar char="•"/>
          </a:pPr>
          <a:r>
            <a:rPr lang="en-US" sz="2000" kern="1200" dirty="0"/>
            <a:t>Refine &amp; Edit</a:t>
          </a:r>
        </a:p>
        <a:p>
          <a:pPr marL="228600" lvl="1" indent="-228600" algn="l" defTabSz="889000">
            <a:lnSpc>
              <a:spcPct val="90000"/>
            </a:lnSpc>
            <a:spcBef>
              <a:spcPct val="0"/>
            </a:spcBef>
            <a:spcAft>
              <a:spcPct val="15000"/>
            </a:spcAft>
            <a:buChar char="•"/>
          </a:pPr>
          <a:r>
            <a:rPr lang="en-CA" sz="2000" kern="1200" dirty="0"/>
            <a:t>What does it do?</a:t>
          </a:r>
          <a:endParaRPr lang="en-US" sz="2000" kern="1200" dirty="0"/>
        </a:p>
        <a:p>
          <a:pPr marL="228600" lvl="1" indent="-228600" algn="l" defTabSz="889000">
            <a:lnSpc>
              <a:spcPct val="90000"/>
            </a:lnSpc>
            <a:spcBef>
              <a:spcPct val="0"/>
            </a:spcBef>
            <a:spcAft>
              <a:spcPct val="15000"/>
            </a:spcAft>
            <a:buChar char="•"/>
          </a:pPr>
          <a:r>
            <a:rPr lang="en-CA" sz="2000" kern="1200" dirty="0"/>
            <a:t>How does it work?</a:t>
          </a:r>
          <a:endParaRPr lang="en-US" sz="2000" kern="1200" dirty="0"/>
        </a:p>
        <a:p>
          <a:pPr marL="228600" lvl="1" indent="-228600" algn="l" defTabSz="889000">
            <a:lnSpc>
              <a:spcPct val="90000"/>
            </a:lnSpc>
            <a:spcBef>
              <a:spcPct val="0"/>
            </a:spcBef>
            <a:spcAft>
              <a:spcPct val="15000"/>
            </a:spcAft>
            <a:buChar char="•"/>
          </a:pPr>
          <a:r>
            <a:rPr lang="en-CA" sz="2000" kern="1200" dirty="0"/>
            <a:t>Who’s going to benefit?</a:t>
          </a:r>
          <a:endParaRPr lang="en-US" sz="2000" kern="1200" dirty="0"/>
        </a:p>
        <a:p>
          <a:pPr marL="228600" lvl="1" indent="-228600" algn="l" defTabSz="889000">
            <a:lnSpc>
              <a:spcPct val="90000"/>
            </a:lnSpc>
            <a:spcBef>
              <a:spcPct val="0"/>
            </a:spcBef>
            <a:spcAft>
              <a:spcPct val="15000"/>
            </a:spcAft>
            <a:buChar char="•"/>
          </a:pPr>
          <a:r>
            <a:rPr lang="en-CA" sz="2000" kern="1200" dirty="0"/>
            <a:t>Why would someone use this?</a:t>
          </a:r>
          <a:endParaRPr lang="en-US" sz="2000" kern="1200" dirty="0"/>
        </a:p>
      </dsp:txBody>
      <dsp:txXfrm>
        <a:off x="0" y="780555"/>
        <a:ext cx="5076826" cy="3950100"/>
      </dsp:txXfrm>
    </dsp:sp>
    <dsp:sp modelId="{FB9AD464-C4BE-C643-955C-924ED99A0217}">
      <dsp:nvSpPr>
        <dsp:cNvPr id="0" name=""/>
        <dsp:cNvSpPr/>
      </dsp:nvSpPr>
      <dsp:spPr>
        <a:xfrm>
          <a:off x="253841" y="293475"/>
          <a:ext cx="3553778" cy="974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324" tIns="0" rIns="134324" bIns="0" numCol="1" spcCol="1270" anchor="ctr" anchorCtr="0">
          <a:noAutofit/>
        </a:bodyPr>
        <a:lstStyle/>
        <a:p>
          <a:pPr marL="0" lvl="0" indent="0" algn="l" defTabSz="1466850">
            <a:lnSpc>
              <a:spcPct val="90000"/>
            </a:lnSpc>
            <a:spcBef>
              <a:spcPct val="0"/>
            </a:spcBef>
            <a:spcAft>
              <a:spcPct val="35000"/>
            </a:spcAft>
            <a:buNone/>
          </a:pPr>
          <a:r>
            <a:rPr lang="en-CA" sz="3300" kern="1200"/>
            <a:t>Topics covered: </a:t>
          </a:r>
          <a:endParaRPr lang="en-US" sz="3300" kern="1200"/>
        </a:p>
      </dsp:txBody>
      <dsp:txXfrm>
        <a:off x="301396" y="341030"/>
        <a:ext cx="3458668" cy="879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B25C5-C82B-0A45-B3CC-E796FABBD844}">
      <dsp:nvSpPr>
        <dsp:cNvPr id="0" name=""/>
        <dsp:cNvSpPr/>
      </dsp:nvSpPr>
      <dsp:spPr>
        <a:xfrm>
          <a:off x="3653" y="1872788"/>
          <a:ext cx="1780486" cy="113060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0357B-0BC2-1D4C-8769-B40014A3E643}">
      <dsp:nvSpPr>
        <dsp:cNvPr id="0" name=""/>
        <dsp:cNvSpPr/>
      </dsp:nvSpPr>
      <dsp:spPr>
        <a:xfrm>
          <a:off x="201485" y="2060728"/>
          <a:ext cx="1780486" cy="113060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kern="1200"/>
            <a:t>What does it do? </a:t>
          </a:r>
          <a:endParaRPr lang="en-US" sz="1400" kern="1200"/>
        </a:p>
      </dsp:txBody>
      <dsp:txXfrm>
        <a:off x="234599" y="2093842"/>
        <a:ext cx="1714258" cy="1064380"/>
      </dsp:txXfrm>
    </dsp:sp>
    <dsp:sp modelId="{34C3CBE3-1BE0-5D4F-9E09-1BF1CE222F39}">
      <dsp:nvSpPr>
        <dsp:cNvPr id="0" name=""/>
        <dsp:cNvSpPr/>
      </dsp:nvSpPr>
      <dsp:spPr>
        <a:xfrm>
          <a:off x="2179803" y="1872788"/>
          <a:ext cx="1780486" cy="113060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E01E60-9858-CC49-8F16-010852497123}">
      <dsp:nvSpPr>
        <dsp:cNvPr id="0" name=""/>
        <dsp:cNvSpPr/>
      </dsp:nvSpPr>
      <dsp:spPr>
        <a:xfrm>
          <a:off x="2377635" y="2060728"/>
          <a:ext cx="1780486" cy="113060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kern="1200"/>
            <a:t>Who benefits from the app?</a:t>
          </a:r>
          <a:endParaRPr lang="en-US" sz="1400" kern="1200"/>
        </a:p>
      </dsp:txBody>
      <dsp:txXfrm>
        <a:off x="2410749" y="2093842"/>
        <a:ext cx="1714258" cy="1064380"/>
      </dsp:txXfrm>
    </dsp:sp>
    <dsp:sp modelId="{51B55F76-FFFB-564F-B9BA-A38B7FF91C72}">
      <dsp:nvSpPr>
        <dsp:cNvPr id="0" name=""/>
        <dsp:cNvSpPr/>
      </dsp:nvSpPr>
      <dsp:spPr>
        <a:xfrm>
          <a:off x="4355953" y="1872788"/>
          <a:ext cx="1780486" cy="113060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82E95-8AF4-AB4F-B431-FA0E83869C64}">
      <dsp:nvSpPr>
        <dsp:cNvPr id="0" name=""/>
        <dsp:cNvSpPr/>
      </dsp:nvSpPr>
      <dsp:spPr>
        <a:xfrm>
          <a:off x="4553784" y="2060728"/>
          <a:ext cx="1780486" cy="113060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kern="1200"/>
            <a:t>Who are some competitors?</a:t>
          </a:r>
          <a:endParaRPr lang="en-US" sz="1400" kern="1200"/>
        </a:p>
      </dsp:txBody>
      <dsp:txXfrm>
        <a:off x="4586898" y="2093842"/>
        <a:ext cx="1714258" cy="1064380"/>
      </dsp:txXfrm>
    </dsp:sp>
    <dsp:sp modelId="{EA4026A3-1383-674C-B5F9-310822361828}">
      <dsp:nvSpPr>
        <dsp:cNvPr id="0" name=""/>
        <dsp:cNvSpPr/>
      </dsp:nvSpPr>
      <dsp:spPr>
        <a:xfrm>
          <a:off x="6532102" y="1872788"/>
          <a:ext cx="1780486" cy="113060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08BF49-5D7B-BF4E-AE0A-ADF9CC0CFE4E}">
      <dsp:nvSpPr>
        <dsp:cNvPr id="0" name=""/>
        <dsp:cNvSpPr/>
      </dsp:nvSpPr>
      <dsp:spPr>
        <a:xfrm>
          <a:off x="6729934" y="2060728"/>
          <a:ext cx="1780486" cy="113060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kern="1200"/>
            <a:t>Why would someone use this?</a:t>
          </a:r>
          <a:endParaRPr lang="en-US" sz="1400" kern="1200"/>
        </a:p>
      </dsp:txBody>
      <dsp:txXfrm>
        <a:off x="6763048" y="2093842"/>
        <a:ext cx="1714258" cy="1064380"/>
      </dsp:txXfrm>
    </dsp:sp>
    <dsp:sp modelId="{A9B47D73-7E57-874B-8140-54F9BFF68176}">
      <dsp:nvSpPr>
        <dsp:cNvPr id="0" name=""/>
        <dsp:cNvSpPr/>
      </dsp:nvSpPr>
      <dsp:spPr>
        <a:xfrm>
          <a:off x="8708252" y="1872788"/>
          <a:ext cx="1780486" cy="113060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6D02FD-F0FA-6244-B0CF-E6E802F2D4AA}">
      <dsp:nvSpPr>
        <dsp:cNvPr id="0" name=""/>
        <dsp:cNvSpPr/>
      </dsp:nvSpPr>
      <dsp:spPr>
        <a:xfrm>
          <a:off x="8906084" y="2060728"/>
          <a:ext cx="1780486" cy="113060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kern="1200"/>
            <a:t>What are your goals as the developer?</a:t>
          </a:r>
          <a:endParaRPr lang="en-US" sz="1400" kern="1200"/>
        </a:p>
      </dsp:txBody>
      <dsp:txXfrm>
        <a:off x="8939198" y="2093842"/>
        <a:ext cx="1714258" cy="1064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52078-5365-3E43-AFB1-6DD006F42986}">
      <dsp:nvSpPr>
        <dsp:cNvPr id="0" name=""/>
        <dsp:cNvSpPr/>
      </dsp:nvSpPr>
      <dsp:spPr>
        <a:xfrm>
          <a:off x="0" y="780555"/>
          <a:ext cx="5076826" cy="39501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4018" tIns="687324" rIns="394018" bIns="113792" numCol="1" spcCol="1270" anchor="t" anchorCtr="0">
          <a:noAutofit/>
        </a:bodyPr>
        <a:lstStyle/>
        <a:p>
          <a:pPr marL="171450" lvl="1" indent="-171450" algn="l" defTabSz="844550">
            <a:lnSpc>
              <a:spcPct val="90000"/>
            </a:lnSpc>
            <a:spcBef>
              <a:spcPct val="0"/>
            </a:spcBef>
            <a:spcAft>
              <a:spcPct val="15000"/>
            </a:spcAft>
            <a:buChar char="•"/>
          </a:pPr>
          <a:r>
            <a:rPr lang="en-CA" sz="1900" kern="1200" dirty="0"/>
            <a:t>Mapping</a:t>
          </a:r>
          <a:endParaRPr lang="en-US" sz="1900" kern="1200" dirty="0"/>
        </a:p>
        <a:p>
          <a:pPr marL="342900" lvl="2" indent="-171450" algn="l" defTabSz="711200">
            <a:lnSpc>
              <a:spcPct val="90000"/>
            </a:lnSpc>
            <a:spcBef>
              <a:spcPct val="0"/>
            </a:spcBef>
            <a:spcAft>
              <a:spcPct val="15000"/>
            </a:spcAft>
            <a:buChar char="•"/>
          </a:pPr>
          <a:r>
            <a:rPr lang="en-CA" sz="1600" kern="1200" dirty="0"/>
            <a:t>Content and Interaction maps</a:t>
          </a:r>
          <a:endParaRPr lang="en-US" sz="1600" kern="1200" dirty="0"/>
        </a:p>
        <a:p>
          <a:pPr marL="342900" lvl="2" indent="-171450" algn="l" defTabSz="711200">
            <a:lnSpc>
              <a:spcPct val="90000"/>
            </a:lnSpc>
            <a:spcBef>
              <a:spcPct val="0"/>
            </a:spcBef>
            <a:spcAft>
              <a:spcPct val="15000"/>
            </a:spcAft>
            <a:buChar char="•"/>
          </a:pPr>
          <a:r>
            <a:rPr lang="en-US" sz="1600" kern="1200" dirty="0"/>
            <a:t>Site Maps</a:t>
          </a:r>
        </a:p>
        <a:p>
          <a:pPr marL="171450" lvl="1" indent="-171450" algn="l" defTabSz="844550">
            <a:lnSpc>
              <a:spcPct val="90000"/>
            </a:lnSpc>
            <a:spcBef>
              <a:spcPct val="0"/>
            </a:spcBef>
            <a:spcAft>
              <a:spcPct val="15000"/>
            </a:spcAft>
            <a:buChar char="•"/>
          </a:pPr>
          <a:r>
            <a:rPr lang="en-CA" sz="1900" kern="1200" dirty="0"/>
            <a:t>Testing</a:t>
          </a:r>
          <a:endParaRPr lang="en-US" sz="1900" kern="1200" dirty="0"/>
        </a:p>
        <a:p>
          <a:pPr marL="342900" lvl="2" indent="-171450" algn="l" defTabSz="711200">
            <a:lnSpc>
              <a:spcPct val="90000"/>
            </a:lnSpc>
            <a:spcBef>
              <a:spcPct val="0"/>
            </a:spcBef>
            <a:spcAft>
              <a:spcPct val="15000"/>
            </a:spcAft>
            <a:buChar char="•"/>
          </a:pPr>
          <a:r>
            <a:rPr lang="en-US" sz="1600" kern="1200" dirty="0"/>
            <a:t>Paper Prototyping</a:t>
          </a:r>
        </a:p>
        <a:p>
          <a:pPr marL="171450" lvl="1" indent="-171450" algn="l" defTabSz="844550">
            <a:lnSpc>
              <a:spcPct val="90000"/>
            </a:lnSpc>
            <a:spcBef>
              <a:spcPct val="0"/>
            </a:spcBef>
            <a:spcAft>
              <a:spcPct val="15000"/>
            </a:spcAft>
            <a:buChar char="•"/>
          </a:pPr>
          <a:r>
            <a:rPr lang="en-US" sz="1900" kern="1200" dirty="0"/>
            <a:t>Envisioning</a:t>
          </a:r>
        </a:p>
        <a:p>
          <a:pPr marL="228600" lvl="2" indent="-114300" algn="l" defTabSz="622300">
            <a:lnSpc>
              <a:spcPct val="90000"/>
            </a:lnSpc>
            <a:spcBef>
              <a:spcPct val="0"/>
            </a:spcBef>
            <a:spcAft>
              <a:spcPct val="15000"/>
            </a:spcAft>
            <a:buChar char="•"/>
          </a:pPr>
          <a:r>
            <a:rPr lang="en-US" sz="1400" kern="1200" dirty="0"/>
            <a:t>Visual Development.</a:t>
          </a:r>
        </a:p>
      </dsp:txBody>
      <dsp:txXfrm>
        <a:off x="0" y="780555"/>
        <a:ext cx="5076826" cy="3950100"/>
      </dsp:txXfrm>
    </dsp:sp>
    <dsp:sp modelId="{14273C54-AE10-5C41-BBFC-D71199254196}">
      <dsp:nvSpPr>
        <dsp:cNvPr id="0" name=""/>
        <dsp:cNvSpPr/>
      </dsp:nvSpPr>
      <dsp:spPr>
        <a:xfrm>
          <a:off x="253841" y="293475"/>
          <a:ext cx="3553778" cy="974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324" tIns="0" rIns="134324" bIns="0" numCol="1" spcCol="1270" anchor="ctr" anchorCtr="0">
          <a:noAutofit/>
        </a:bodyPr>
        <a:lstStyle/>
        <a:p>
          <a:pPr marL="0" lvl="0" indent="0" algn="l" defTabSz="1466850">
            <a:lnSpc>
              <a:spcPct val="90000"/>
            </a:lnSpc>
            <a:spcBef>
              <a:spcPct val="0"/>
            </a:spcBef>
            <a:spcAft>
              <a:spcPct val="35000"/>
            </a:spcAft>
            <a:buNone/>
          </a:pPr>
          <a:r>
            <a:rPr lang="en-CA" sz="3300" kern="1200"/>
            <a:t>Topics covered: </a:t>
          </a:r>
          <a:endParaRPr lang="en-US" sz="3300" kern="1200"/>
        </a:p>
      </dsp:txBody>
      <dsp:txXfrm>
        <a:off x="301396" y="341030"/>
        <a:ext cx="3458668" cy="879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40AE3-BE01-624E-9D9D-D78CE8A83181}">
      <dsp:nvSpPr>
        <dsp:cNvPr id="0" name=""/>
        <dsp:cNvSpPr/>
      </dsp:nvSpPr>
      <dsp:spPr>
        <a:xfrm>
          <a:off x="0" y="1430243"/>
          <a:ext cx="5076826" cy="265072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4018" tIns="687324" rIns="394018" bIns="113792" numCol="1" spcCol="1270" anchor="t" anchorCtr="0">
          <a:noAutofit/>
        </a:bodyPr>
        <a:lstStyle/>
        <a:p>
          <a:pPr marL="228600" lvl="1" indent="-228600" algn="l" defTabSz="889000">
            <a:lnSpc>
              <a:spcPct val="90000"/>
            </a:lnSpc>
            <a:spcBef>
              <a:spcPct val="0"/>
            </a:spcBef>
            <a:spcAft>
              <a:spcPct val="15000"/>
            </a:spcAft>
            <a:buChar char="•"/>
          </a:pPr>
          <a:r>
            <a:rPr lang="en-CA" sz="2000" kern="1200" dirty="0"/>
            <a:t>Wireframing</a:t>
          </a:r>
          <a:endParaRPr lang="en-US" sz="2000" kern="1200" dirty="0"/>
        </a:p>
        <a:p>
          <a:pPr marL="342900" lvl="2" indent="-171450" algn="l" defTabSz="711200">
            <a:lnSpc>
              <a:spcPct val="90000"/>
            </a:lnSpc>
            <a:spcBef>
              <a:spcPct val="0"/>
            </a:spcBef>
            <a:spcAft>
              <a:spcPct val="15000"/>
            </a:spcAft>
            <a:buChar char="•"/>
          </a:pPr>
          <a:r>
            <a:rPr lang="en-US" sz="1600" kern="1200" dirty="0"/>
            <a:t>Minimalist and B&amp;W</a:t>
          </a:r>
        </a:p>
        <a:p>
          <a:pPr marL="342900" lvl="2" indent="-171450" algn="l" defTabSz="711200">
            <a:lnSpc>
              <a:spcPct val="90000"/>
            </a:lnSpc>
            <a:spcBef>
              <a:spcPct val="0"/>
            </a:spcBef>
            <a:spcAft>
              <a:spcPct val="15000"/>
            </a:spcAft>
            <a:buChar char="•"/>
          </a:pPr>
          <a:r>
            <a:rPr lang="en-US" sz="1600" kern="1200" dirty="0" err="1"/>
            <a:t>Colour</a:t>
          </a:r>
          <a:r>
            <a:rPr lang="en-US" sz="1600" kern="1200" dirty="0"/>
            <a:t> and detailed</a:t>
          </a:r>
        </a:p>
        <a:p>
          <a:pPr marL="228600" lvl="1" indent="-228600" algn="l" defTabSz="889000">
            <a:lnSpc>
              <a:spcPct val="90000"/>
            </a:lnSpc>
            <a:spcBef>
              <a:spcPct val="0"/>
            </a:spcBef>
            <a:spcAft>
              <a:spcPct val="15000"/>
            </a:spcAft>
            <a:buChar char="•"/>
          </a:pPr>
          <a:r>
            <a:rPr lang="en-CA" sz="2000" kern="1200" dirty="0"/>
            <a:t>Wireframe Map</a:t>
          </a:r>
          <a:endParaRPr lang="en-US" sz="2000" kern="1200" dirty="0"/>
        </a:p>
      </dsp:txBody>
      <dsp:txXfrm>
        <a:off x="0" y="1430243"/>
        <a:ext cx="5076826" cy="2650724"/>
      </dsp:txXfrm>
    </dsp:sp>
    <dsp:sp modelId="{FB9AD464-C4BE-C643-955C-924ED99A0217}">
      <dsp:nvSpPr>
        <dsp:cNvPr id="0" name=""/>
        <dsp:cNvSpPr/>
      </dsp:nvSpPr>
      <dsp:spPr>
        <a:xfrm>
          <a:off x="253841" y="943163"/>
          <a:ext cx="3553778" cy="974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324" tIns="0" rIns="134324" bIns="0" numCol="1" spcCol="1270" anchor="ctr" anchorCtr="0">
          <a:noAutofit/>
        </a:bodyPr>
        <a:lstStyle/>
        <a:p>
          <a:pPr marL="0" lvl="0" indent="0" algn="l" defTabSz="1466850">
            <a:lnSpc>
              <a:spcPct val="90000"/>
            </a:lnSpc>
            <a:spcBef>
              <a:spcPct val="0"/>
            </a:spcBef>
            <a:spcAft>
              <a:spcPct val="35000"/>
            </a:spcAft>
            <a:buNone/>
          </a:pPr>
          <a:r>
            <a:rPr lang="en-CA" sz="3300" kern="1200"/>
            <a:t>Topics covered: </a:t>
          </a:r>
          <a:endParaRPr lang="en-US" sz="3300" kern="1200"/>
        </a:p>
      </dsp:txBody>
      <dsp:txXfrm>
        <a:off x="301396" y="990718"/>
        <a:ext cx="3458668" cy="879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40AE3-BE01-624E-9D9D-D78CE8A83181}">
      <dsp:nvSpPr>
        <dsp:cNvPr id="0" name=""/>
        <dsp:cNvSpPr/>
      </dsp:nvSpPr>
      <dsp:spPr>
        <a:xfrm>
          <a:off x="0" y="572655"/>
          <a:ext cx="5076826" cy="43659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4018" tIns="687324" rIns="394018" bIns="113792" numCol="1" spcCol="1270" anchor="t" anchorCtr="0">
          <a:noAutofit/>
        </a:bodyPr>
        <a:lstStyle/>
        <a:p>
          <a:pPr marL="228600" lvl="1" indent="-228600" algn="l" defTabSz="889000">
            <a:lnSpc>
              <a:spcPct val="90000"/>
            </a:lnSpc>
            <a:spcBef>
              <a:spcPct val="0"/>
            </a:spcBef>
            <a:spcAft>
              <a:spcPct val="15000"/>
            </a:spcAft>
            <a:buChar char="•"/>
          </a:pPr>
          <a:r>
            <a:rPr lang="en-CA" sz="2000" kern="1200" dirty="0"/>
            <a:t>Feeling Real</a:t>
          </a:r>
          <a:endParaRPr lang="en-US" sz="2000" kern="1200" dirty="0"/>
        </a:p>
        <a:p>
          <a:pPr marL="342900" lvl="2" indent="-171450" algn="l" defTabSz="711200">
            <a:lnSpc>
              <a:spcPct val="90000"/>
            </a:lnSpc>
            <a:spcBef>
              <a:spcPct val="0"/>
            </a:spcBef>
            <a:spcAft>
              <a:spcPct val="15000"/>
            </a:spcAft>
            <a:buChar char="•"/>
          </a:pPr>
          <a:r>
            <a:rPr lang="en-CA" sz="1600" kern="1200" dirty="0"/>
            <a:t>Believable User Interface</a:t>
          </a:r>
          <a:endParaRPr lang="en-US" sz="1600" kern="1200" dirty="0"/>
        </a:p>
        <a:p>
          <a:pPr marL="514350" lvl="3" indent="-171450" algn="l" defTabSz="711200">
            <a:lnSpc>
              <a:spcPct val="90000"/>
            </a:lnSpc>
            <a:spcBef>
              <a:spcPct val="0"/>
            </a:spcBef>
            <a:spcAft>
              <a:spcPct val="15000"/>
            </a:spcAft>
            <a:buChar char="•"/>
          </a:pPr>
          <a:r>
            <a:rPr lang="en-US" sz="1600" kern="1200" dirty="0"/>
            <a:t>Scale and Physicality</a:t>
          </a:r>
        </a:p>
        <a:p>
          <a:pPr marL="342900" lvl="2" indent="-171450" algn="l" defTabSz="711200">
            <a:lnSpc>
              <a:spcPct val="90000"/>
            </a:lnSpc>
            <a:spcBef>
              <a:spcPct val="0"/>
            </a:spcBef>
            <a:spcAft>
              <a:spcPct val="15000"/>
            </a:spcAft>
            <a:buChar char="•"/>
          </a:pPr>
          <a:r>
            <a:rPr lang="en-CA" sz="1600" kern="1200" dirty="0"/>
            <a:t>Believable User Experience</a:t>
          </a:r>
          <a:endParaRPr lang="en-US" sz="1600" kern="1200" dirty="0"/>
        </a:p>
        <a:p>
          <a:pPr marL="514350" lvl="3" indent="-171450" algn="l" defTabSz="711200">
            <a:lnSpc>
              <a:spcPct val="90000"/>
            </a:lnSpc>
            <a:spcBef>
              <a:spcPct val="0"/>
            </a:spcBef>
            <a:spcAft>
              <a:spcPct val="15000"/>
            </a:spcAft>
            <a:buChar char="•"/>
          </a:pPr>
          <a:r>
            <a:rPr lang="en-US" sz="1600" kern="1200" dirty="0"/>
            <a:t>Paths and Responses</a:t>
          </a:r>
        </a:p>
        <a:p>
          <a:pPr marL="342900" lvl="2" indent="-171450" algn="l" defTabSz="711200">
            <a:lnSpc>
              <a:spcPct val="90000"/>
            </a:lnSpc>
            <a:spcBef>
              <a:spcPct val="0"/>
            </a:spcBef>
            <a:spcAft>
              <a:spcPct val="15000"/>
            </a:spcAft>
            <a:buChar char="•"/>
          </a:pPr>
          <a:r>
            <a:rPr lang="en-CA" sz="1600" kern="1200" dirty="0"/>
            <a:t>Believable Content</a:t>
          </a:r>
          <a:endParaRPr lang="en-US" sz="1600" kern="1200" dirty="0"/>
        </a:p>
        <a:p>
          <a:pPr marL="228600" lvl="1" indent="-228600" algn="l" defTabSz="889000">
            <a:lnSpc>
              <a:spcPct val="90000"/>
            </a:lnSpc>
            <a:spcBef>
              <a:spcPct val="0"/>
            </a:spcBef>
            <a:spcAft>
              <a:spcPct val="15000"/>
            </a:spcAft>
            <a:buChar char="•"/>
          </a:pPr>
          <a:r>
            <a:rPr lang="en-CA" sz="2000" kern="1200" dirty="0"/>
            <a:t>Create a Clickable Prototype</a:t>
          </a:r>
          <a:endParaRPr lang="en-US" sz="2000" kern="1200" dirty="0"/>
        </a:p>
        <a:p>
          <a:pPr marL="342900" lvl="2" indent="-171450" algn="l" defTabSz="711200">
            <a:lnSpc>
              <a:spcPct val="90000"/>
            </a:lnSpc>
            <a:spcBef>
              <a:spcPct val="0"/>
            </a:spcBef>
            <a:spcAft>
              <a:spcPct val="15000"/>
            </a:spcAft>
            <a:buChar char="•"/>
          </a:pPr>
          <a:r>
            <a:rPr lang="en-US" sz="1600" kern="1200" dirty="0"/>
            <a:t>Familiarized myself with Figma</a:t>
          </a:r>
        </a:p>
      </dsp:txBody>
      <dsp:txXfrm>
        <a:off x="0" y="572655"/>
        <a:ext cx="5076826" cy="4365900"/>
      </dsp:txXfrm>
    </dsp:sp>
    <dsp:sp modelId="{FB9AD464-C4BE-C643-955C-924ED99A0217}">
      <dsp:nvSpPr>
        <dsp:cNvPr id="0" name=""/>
        <dsp:cNvSpPr/>
      </dsp:nvSpPr>
      <dsp:spPr>
        <a:xfrm>
          <a:off x="253841" y="85575"/>
          <a:ext cx="3553778" cy="974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324" tIns="0" rIns="134324" bIns="0" numCol="1" spcCol="1270" anchor="ctr" anchorCtr="0">
          <a:noAutofit/>
        </a:bodyPr>
        <a:lstStyle/>
        <a:p>
          <a:pPr marL="0" lvl="0" indent="0" algn="l" defTabSz="1466850">
            <a:lnSpc>
              <a:spcPct val="90000"/>
            </a:lnSpc>
            <a:spcBef>
              <a:spcPct val="0"/>
            </a:spcBef>
            <a:spcAft>
              <a:spcPct val="35000"/>
            </a:spcAft>
            <a:buNone/>
          </a:pPr>
          <a:r>
            <a:rPr lang="en-CA" sz="3300" kern="1200"/>
            <a:t>Topics covered: </a:t>
          </a:r>
          <a:endParaRPr lang="en-US" sz="3300" kern="1200"/>
        </a:p>
      </dsp:txBody>
      <dsp:txXfrm>
        <a:off x="301396" y="133130"/>
        <a:ext cx="3458668"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324A7-05FE-AA4B-863D-F1E1B12F9016}" type="datetimeFigureOut">
              <a:rPr lang="en-US" smtClean="0"/>
              <a:t>6/14/22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FFD34-BBD5-EF49-8F34-94426B23313D}" type="slidenum">
              <a:rPr lang="en-US" smtClean="0"/>
              <a:t>‹#›</a:t>
            </a:fld>
            <a:endParaRPr lang="en-US"/>
          </a:p>
        </p:txBody>
      </p:sp>
    </p:spTree>
    <p:extLst>
      <p:ext uri="{BB962C8B-B14F-4D97-AF65-F5344CB8AC3E}">
        <p14:creationId xmlns:p14="http://schemas.microsoft.com/office/powerpoint/2010/main" val="997000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from Petersen:</a:t>
            </a:r>
          </a:p>
          <a:p>
            <a:endParaRPr lang="en-US" dirty="0"/>
          </a:p>
          <a:p>
            <a:r>
              <a:rPr lang="en-US" dirty="0"/>
              <a:t>When creating profiles, REALLY think about making them different. Think about accessibility, think about genders, think about different </a:t>
            </a:r>
            <a:r>
              <a:rPr lang="en-US" dirty="0" err="1"/>
              <a:t>usecases</a:t>
            </a:r>
            <a:r>
              <a:rPr lang="en-US" dirty="0"/>
              <a:t>.</a:t>
            </a:r>
          </a:p>
          <a:p>
            <a:endParaRPr lang="en-US" dirty="0"/>
          </a:p>
          <a:p>
            <a:endParaRPr lang="en-US" dirty="0"/>
          </a:p>
          <a:p>
            <a:r>
              <a:rPr lang="en-US" dirty="0"/>
              <a:t>How does incrementally improving the fidelity apply to VC funding?</a:t>
            </a:r>
          </a:p>
          <a:p>
            <a:pPr marL="171450" indent="-171450">
              <a:buFontTx/>
              <a:buChar char="-"/>
            </a:pPr>
            <a:r>
              <a:rPr lang="en-US" dirty="0"/>
              <a:t>For the benefit of VC: Can cater content towards the VC’s interest. You don’t need to dive deep into dev issues with them, so narrow the scope to the business model or income/cashflow statements with them. 	Narrow the scope so the other stuff doesn’t distract from the objective. </a:t>
            </a:r>
          </a:p>
          <a:p>
            <a:pPr marL="171450" indent="-171450">
              <a:buFontTx/>
              <a:buChar char="-"/>
            </a:pPr>
            <a:r>
              <a:rPr lang="en-US" dirty="0"/>
              <a:t>For the benefit of the Dev: In the example of the black and white design mockup, what are you trying to do? You are trying to limit the scope to your competencies or the focus of your critique. In this case, you want critique on the design choices and the functionality of the app at this stage. Adding </a:t>
            </a:r>
            <a:r>
              <a:rPr lang="en-US" dirty="0" err="1"/>
              <a:t>colour</a:t>
            </a:r>
            <a:r>
              <a:rPr lang="en-US" dirty="0"/>
              <a:t> and super-refining the UI isn’t helpful to the user, nor you in getting the feedback you want.</a:t>
            </a:r>
          </a:p>
          <a:p>
            <a:pPr marL="628650" lvl="1" indent="-171450">
              <a:buFontTx/>
              <a:buChar char="-"/>
            </a:pPr>
            <a:r>
              <a:rPr lang="en-US" dirty="0"/>
              <a:t>From the perspective of limiting the scope of your competencies, its sort of like that ted talk of a pick-pocketer, where </a:t>
            </a:r>
            <a:r>
              <a:rPr lang="en-US" b="1" dirty="0"/>
              <a:t>he manipulates your attention to focus on what he wants you to focus on. </a:t>
            </a:r>
            <a:br>
              <a:rPr lang="en-US" b="1" dirty="0"/>
            </a:br>
            <a:r>
              <a:rPr lang="en-US" b="0"/>
              <a:t>Very powerful tool!</a:t>
            </a:r>
            <a:endParaRPr lang="en-US" b="1" dirty="0"/>
          </a:p>
          <a:p>
            <a:pPr marL="628650" lvl="1" indent="-171450">
              <a:buFontTx/>
              <a:buChar char="-"/>
            </a:pPr>
            <a:endParaRPr lang="en-US" b="1" dirty="0"/>
          </a:p>
        </p:txBody>
      </p:sp>
      <p:sp>
        <p:nvSpPr>
          <p:cNvPr id="4" name="Slide Number Placeholder 3"/>
          <p:cNvSpPr>
            <a:spLocks noGrp="1"/>
          </p:cNvSpPr>
          <p:nvPr>
            <p:ph type="sldNum" sz="quarter" idx="5"/>
          </p:nvPr>
        </p:nvSpPr>
        <p:spPr/>
        <p:txBody>
          <a:bodyPr/>
          <a:lstStyle/>
          <a:p>
            <a:fld id="{F8CFFD34-BBD5-EF49-8F34-94426B23313D}" type="slidenum">
              <a:rPr lang="en-US" smtClean="0"/>
              <a:t>1</a:t>
            </a:fld>
            <a:endParaRPr lang="en-US"/>
          </a:p>
        </p:txBody>
      </p:sp>
    </p:spTree>
    <p:extLst>
      <p:ext uri="{BB962C8B-B14F-4D97-AF65-F5344CB8AC3E}">
        <p14:creationId xmlns:p14="http://schemas.microsoft.com/office/powerpoint/2010/main" val="1562828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week was all about making the last set of refinements to make a believable, clickable prototype. </a:t>
            </a:r>
          </a:p>
          <a:p>
            <a:r>
              <a:rPr lang="en-CA" dirty="0"/>
              <a:t>The goal here is to make naïve testers believe this is a functional product, without having written a single line of code.</a:t>
            </a:r>
          </a:p>
          <a:p>
            <a:endParaRPr lang="en-CA" dirty="0"/>
          </a:p>
          <a:p>
            <a:r>
              <a:rPr lang="en-CA" dirty="0"/>
              <a:t>We refined our UI in the previous week to make it look believable. This took refining the scale and physicality of interactive components to match the device we’ll be using.</a:t>
            </a:r>
          </a:p>
          <a:p>
            <a:r>
              <a:rPr lang="en-CA" dirty="0"/>
              <a:t>As an example, buttons on phones will be different scale or location than buttons on a desktop.</a:t>
            </a:r>
          </a:p>
          <a:p>
            <a:endParaRPr lang="en-CA" dirty="0"/>
          </a:p>
          <a:p>
            <a:r>
              <a:rPr lang="en-CA" dirty="0"/>
              <a:t>This week we refined the UX. This took refining the paths and responses of interactions such as button clicks or gestures. </a:t>
            </a:r>
          </a:p>
          <a:p>
            <a:r>
              <a:rPr lang="en-CA" dirty="0"/>
              <a:t>Again, we need to keep in mind the type of device this will be used on. </a:t>
            </a:r>
          </a:p>
          <a:p>
            <a:endParaRPr lang="en-CA" dirty="0"/>
          </a:p>
          <a:p>
            <a:r>
              <a:rPr lang="en-CA" dirty="0"/>
              <a:t>We discussed the different methods of developing prototypes, I’ll save you the details, but I decided to use Figma since it’s a popular tool used in the industry. </a:t>
            </a:r>
            <a:r>
              <a:rPr lang="en-CA" dirty="0" err="1"/>
              <a:t>Aaaand</a:t>
            </a:r>
            <a:r>
              <a:rPr lang="en-CA" dirty="0"/>
              <a:t> it was free</a:t>
            </a:r>
          </a:p>
          <a:p>
            <a:endParaRPr lang="en-CA" dirty="0"/>
          </a:p>
          <a:p>
            <a:endParaRPr lang="en-CA" dirty="0"/>
          </a:p>
        </p:txBody>
      </p:sp>
      <p:sp>
        <p:nvSpPr>
          <p:cNvPr id="4" name="Slide Number Placeholder 3"/>
          <p:cNvSpPr>
            <a:spLocks noGrp="1"/>
          </p:cNvSpPr>
          <p:nvPr>
            <p:ph type="sldNum" sz="quarter" idx="5"/>
          </p:nvPr>
        </p:nvSpPr>
        <p:spPr/>
        <p:txBody>
          <a:bodyPr/>
          <a:lstStyle/>
          <a:p>
            <a:fld id="{F8CFFD34-BBD5-EF49-8F34-94426B23313D}" type="slidenum">
              <a:rPr lang="en-US" smtClean="0"/>
              <a:t>10</a:t>
            </a:fld>
            <a:endParaRPr lang="en-US"/>
          </a:p>
        </p:txBody>
      </p:sp>
    </p:spTree>
    <p:extLst>
      <p:ext uri="{BB962C8B-B14F-4D97-AF65-F5344CB8AC3E}">
        <p14:creationId xmlns:p14="http://schemas.microsoft.com/office/powerpoint/2010/main" val="1893592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any who, that wraps up this course.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Honestly, this course has me PUMPED for what’s to come. I’m really happy so far with the quality of instruction and how much we were able to cover. </a:t>
            </a:r>
          </a:p>
          <a:p>
            <a:r>
              <a:rPr lang="en-US" dirty="0"/>
              <a:t>I’ve had another personal project that I’ve been wanting to build out for over a year now that’s just been on the back burner. I’ve been stuck on, what I now know to be, the ideation and goal setting phase. </a:t>
            </a:r>
          </a:p>
          <a:p>
            <a:r>
              <a:rPr lang="en-US" dirty="0"/>
              <a:t>This course and the previous one provided me a step by step process that makes this daunting task of getting started much more manageable. </a:t>
            </a:r>
          </a:p>
          <a:p>
            <a:endParaRPr lang="en-US" dirty="0"/>
          </a:p>
          <a:p>
            <a:r>
              <a:rPr lang="en-US" dirty="0"/>
              <a:t>And as I mentioned during the last presentation, what I realized is that going through this process isn’t bullshit at all.. </a:t>
            </a:r>
          </a:p>
          <a:p>
            <a:r>
              <a:rPr lang="en-US" dirty="0"/>
              <a:t>Taking these iterative steps actually ends up SAVING time once you become comfortable with the software.</a:t>
            </a:r>
            <a:br>
              <a:rPr lang="en-US" dirty="0"/>
            </a:br>
            <a:r>
              <a:rPr lang="en-US" dirty="0"/>
              <a:t>Its like you noted in our last meeting, each of these steps are steady refinements and increased levels of commitment, both in time and money. </a:t>
            </a:r>
          </a:p>
          <a:p>
            <a:endParaRPr lang="en-US" dirty="0"/>
          </a:p>
          <a:p>
            <a:r>
              <a:rPr lang="en-US" dirty="0"/>
              <a:t>After this course, I can confidently say, I will definitely be following this process in the future. </a:t>
            </a:r>
          </a:p>
          <a:p>
            <a:endParaRPr lang="en-US" dirty="0"/>
          </a:p>
          <a:p>
            <a:r>
              <a:rPr lang="en-US" dirty="0"/>
              <a:t>Next 2 courses:</a:t>
            </a:r>
          </a:p>
          <a:p>
            <a:pPr marL="171450" indent="-171450">
              <a:buFontTx/>
              <a:buChar char="-"/>
            </a:pPr>
            <a:r>
              <a:rPr lang="en-CA" dirty="0"/>
              <a:t>Improve UX skillset by delving into user research and understanding your target audience, setting goals and defining strategy, establishing scope and structure, and finally developing a compelling look and feel. </a:t>
            </a:r>
          </a:p>
          <a:p>
            <a:pPr marL="171450" indent="-171450">
              <a:buFontTx/>
              <a:buChar char="-"/>
            </a:pPr>
            <a:r>
              <a:rPr lang="en-CA" dirty="0"/>
              <a:t>Apply these skills to a single, large-scale project: developing a comprehensive plan for a responsive website which you will develop over two courses. </a:t>
            </a:r>
          </a:p>
          <a:p>
            <a:pPr marL="171450" indent="-171450">
              <a:buFontTx/>
              <a:buChar char="-"/>
            </a:pPr>
            <a:endParaRPr lang="en-CA" dirty="0"/>
          </a:p>
          <a:p>
            <a:pPr marL="171450" indent="-171450">
              <a:buFontTx/>
              <a:buChar char="-"/>
            </a:pPr>
            <a:endParaRPr lang="en-CA" dirty="0"/>
          </a:p>
          <a:p>
            <a:pPr marL="171450" indent="-171450">
              <a:buFontTx/>
              <a:buChar char="-"/>
            </a:pPr>
            <a:endParaRPr lang="en-CA" dirty="0"/>
          </a:p>
          <a:p>
            <a:pPr marL="171450" indent="-171450">
              <a:buFontTx/>
              <a:buChar char="-"/>
            </a:pPr>
            <a:r>
              <a:rPr lang="en-US" dirty="0"/>
              <a:t>Create different personas.</a:t>
            </a:r>
          </a:p>
        </p:txBody>
      </p:sp>
      <p:sp>
        <p:nvSpPr>
          <p:cNvPr id="4" name="Slide Number Placeholder 3"/>
          <p:cNvSpPr>
            <a:spLocks noGrp="1"/>
          </p:cNvSpPr>
          <p:nvPr>
            <p:ph type="sldNum" sz="quarter" idx="5"/>
          </p:nvPr>
        </p:nvSpPr>
        <p:spPr/>
        <p:txBody>
          <a:bodyPr/>
          <a:lstStyle/>
          <a:p>
            <a:fld id="{F8CFFD34-BBD5-EF49-8F34-94426B23313D}" type="slidenum">
              <a:rPr lang="en-US" smtClean="0"/>
              <a:t>11</a:t>
            </a:fld>
            <a:endParaRPr lang="en-US"/>
          </a:p>
        </p:txBody>
      </p:sp>
    </p:spTree>
    <p:extLst>
      <p:ext uri="{BB962C8B-B14F-4D97-AF65-F5344CB8AC3E}">
        <p14:creationId xmlns:p14="http://schemas.microsoft.com/office/powerpoint/2010/main" val="348881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1 was sort of a recap of Course 1 material and built upon those concepts through a UX lens.</a:t>
            </a:r>
          </a:p>
          <a:p>
            <a:endParaRPr lang="en-US" dirty="0"/>
          </a:p>
          <a:p>
            <a:r>
              <a:rPr lang="en-US" dirty="0"/>
              <a:t>We discussed expanding and exploring all the functionality that our app could take, then refining and editing it to a cohesive use case by a particular target group. The process was by answering the following questions:</a:t>
            </a:r>
          </a:p>
          <a:p>
            <a:endParaRPr lang="en-US" dirty="0"/>
          </a:p>
          <a:p>
            <a:pPr marL="171450" indent="-171450">
              <a:buFontTx/>
              <a:buChar char="-"/>
            </a:pPr>
            <a:r>
              <a:rPr lang="en-US" dirty="0"/>
              <a:t>In the Ideation &amp; Articulation phase we asked “What does it do?” and brainstormed some use cases and goals of the app.</a:t>
            </a:r>
          </a:p>
          <a:p>
            <a:pPr marL="171450" indent="-171450">
              <a:buFontTx/>
              <a:buChar char="-"/>
            </a:pPr>
            <a:r>
              <a:rPr lang="en-US" dirty="0"/>
              <a:t>In the Research &amp; Development phase, we asked “How does it work?” and explored some competitors.</a:t>
            </a:r>
          </a:p>
          <a:p>
            <a:pPr marL="171450" indent="-171450">
              <a:buFontTx/>
              <a:buChar char="-"/>
            </a:pPr>
            <a:r>
              <a:rPr lang="en-US" dirty="0"/>
              <a:t>In the Audience &amp; Rationale phase, we asked “Who’s going to benefit?” and created personas of the average user.</a:t>
            </a:r>
          </a:p>
          <a:p>
            <a:pPr marL="171450" indent="-171450">
              <a:buFontTx/>
              <a:buChar char="-"/>
            </a:pPr>
            <a:r>
              <a:rPr lang="en-US" dirty="0"/>
              <a:t>Finally, in the Goals &amp; Outcomes phase, we asked “Why would someone use this?” and thought about what MY goals are as the developer of the app. </a:t>
            </a:r>
          </a:p>
          <a:p>
            <a:endParaRPr lang="en-US" dirty="0"/>
          </a:p>
          <a:p>
            <a:r>
              <a:rPr lang="en-US" dirty="0"/>
              <a:t>We created a hierarchy of importance within each category to ensure everyone’s goals are aligned. </a:t>
            </a:r>
          </a:p>
          <a:p>
            <a:endParaRPr lang="en-US" dirty="0"/>
          </a:p>
          <a:p>
            <a:r>
              <a:rPr lang="en-US" dirty="0"/>
              <a:t>I found going through this process to be pretty productive. </a:t>
            </a:r>
          </a:p>
          <a:p>
            <a:endParaRPr lang="en-US" dirty="0"/>
          </a:p>
          <a:p>
            <a:r>
              <a:rPr lang="en-US" dirty="0"/>
              <a:t>Again, the experience was a little tainted because I’m not working on Nox from scratch, but it was especially helpful to think about potentially new uses cases and cut back on weaker ones. </a:t>
            </a:r>
            <a:endParaRPr lang="en-CA" dirty="0">
              <a:effectLst/>
            </a:endParaRPr>
          </a:p>
        </p:txBody>
      </p:sp>
      <p:sp>
        <p:nvSpPr>
          <p:cNvPr id="4" name="Slide Number Placeholder 3"/>
          <p:cNvSpPr>
            <a:spLocks noGrp="1"/>
          </p:cNvSpPr>
          <p:nvPr>
            <p:ph type="sldNum" sz="quarter" idx="5"/>
          </p:nvPr>
        </p:nvSpPr>
        <p:spPr/>
        <p:txBody>
          <a:bodyPr/>
          <a:lstStyle/>
          <a:p>
            <a:fld id="{F8CFFD34-BBD5-EF49-8F34-94426B23313D}" type="slidenum">
              <a:rPr lang="en-US" smtClean="0"/>
              <a:t>2</a:t>
            </a:fld>
            <a:endParaRPr lang="en-US"/>
          </a:p>
        </p:txBody>
      </p:sp>
    </p:spTree>
    <p:extLst>
      <p:ext uri="{BB962C8B-B14F-4D97-AF65-F5344CB8AC3E}">
        <p14:creationId xmlns:p14="http://schemas.microsoft.com/office/powerpoint/2010/main" val="397436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Nox, I’ll just highlight the top 2 from each section:</a:t>
            </a:r>
          </a:p>
          <a:p>
            <a:endParaRPr lang="en-US" dirty="0"/>
          </a:p>
          <a:p>
            <a:r>
              <a:rPr lang="en-US" dirty="0"/>
              <a:t>What does it do?</a:t>
            </a:r>
          </a:p>
          <a:p>
            <a:pPr marL="342900" indent="-342900">
              <a:buFont typeface="+mj-lt"/>
              <a:buAutoNum type="arabicPeriod"/>
            </a:pPr>
            <a:r>
              <a:rPr lang="en-CA" dirty="0"/>
              <a:t>Allows students to ask questions anonymously to an instructor in a lecture setting.</a:t>
            </a:r>
          </a:p>
          <a:p>
            <a:pPr marL="342900" indent="-342900">
              <a:buFont typeface="+mj-lt"/>
              <a:buAutoNum type="arabicPeriod"/>
            </a:pPr>
            <a:r>
              <a:rPr lang="en-CA" dirty="0"/>
              <a:t>Allows instructors to poll their students.</a:t>
            </a:r>
          </a:p>
          <a:p>
            <a:endParaRPr lang="en-US" dirty="0"/>
          </a:p>
          <a:p>
            <a:r>
              <a:rPr lang="en-US" dirty="0"/>
              <a:t>Who benefits from the app?</a:t>
            </a:r>
          </a:p>
          <a:p>
            <a:pPr marL="342900" indent="-342900">
              <a:buFont typeface="+mj-lt"/>
              <a:buAutoNum type="arabicPeriod"/>
            </a:pPr>
            <a:r>
              <a:rPr lang="en-CA" dirty="0"/>
              <a:t>I​</a:t>
            </a:r>
            <a:r>
              <a:rPr lang="en-CA" dirty="0" err="1"/>
              <a:t>nstructors</a:t>
            </a:r>
            <a:r>
              <a:rPr lang="en-CA" dirty="0"/>
              <a:t> that want to be efficient with their time, but want students to engage with the lecture</a:t>
            </a:r>
          </a:p>
          <a:p>
            <a:pPr marL="342900" indent="-342900">
              <a:buFont typeface="+mj-lt"/>
              <a:buAutoNum type="arabicPeriod"/>
            </a:pPr>
            <a:r>
              <a:rPr lang="en-CA" dirty="0"/>
              <a:t>S​</a:t>
            </a:r>
            <a:r>
              <a:rPr lang="en-CA" dirty="0" err="1"/>
              <a:t>tudents</a:t>
            </a:r>
            <a:r>
              <a:rPr lang="en-CA" dirty="0"/>
              <a:t> that are shy to ask questions publicly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CA" dirty="0"/>
              <a:t>Persona: James, Waterloo, 18-year old freshman CS student, attentive and curious, shy and hates drawing attention to himself.</a:t>
            </a:r>
          </a:p>
          <a:p>
            <a:endParaRPr lang="en-US" dirty="0"/>
          </a:p>
          <a:p>
            <a:r>
              <a:rPr lang="en-US" dirty="0"/>
              <a:t>Competitors:</a:t>
            </a:r>
          </a:p>
          <a:p>
            <a:pPr marL="342900" indent="-342900">
              <a:buFont typeface="+mj-lt"/>
              <a:buAutoNum type="arabicPeriod"/>
            </a:pPr>
            <a:r>
              <a:rPr lang="en-CA" dirty="0"/>
              <a:t>S​lido</a:t>
            </a:r>
          </a:p>
          <a:p>
            <a:pPr marL="342900" indent="-342900">
              <a:buFont typeface="+mj-lt"/>
              <a:buAutoNum type="arabicPeriod"/>
            </a:pPr>
            <a:r>
              <a:rPr lang="en-CA" dirty="0" err="1"/>
              <a:t>OnlineQuestions.org</a:t>
            </a:r>
            <a:endParaRPr lang="en-CA" dirty="0"/>
          </a:p>
          <a:p>
            <a:endParaRPr lang="en-US" dirty="0"/>
          </a:p>
          <a:p>
            <a:r>
              <a:rPr lang="en-US" dirty="0"/>
              <a:t>Why would someone use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 introduce a new level of classroom engagement in a populist and efficient manner. The questions that most students have get answered in an efficient manner at any given moment.</a:t>
            </a:r>
            <a:endParaRPr lang="en-US" dirty="0"/>
          </a:p>
          <a:p>
            <a:endParaRPr lang="en-US" dirty="0"/>
          </a:p>
          <a:p>
            <a:r>
              <a:rPr lang="en-US" dirty="0"/>
              <a:t>What are your goals as the developer?</a:t>
            </a:r>
          </a:p>
          <a:p>
            <a:r>
              <a:rPr lang="en-CA" dirty="0"/>
              <a:t>1. G​</a:t>
            </a:r>
            <a:r>
              <a:rPr lang="en-CA" dirty="0" err="1"/>
              <a:t>ain</a:t>
            </a:r>
            <a:r>
              <a:rPr lang="en-CA" dirty="0"/>
              <a:t> experience going through the process of designing, building and iterating on an app.</a:t>
            </a:r>
          </a:p>
          <a:p>
            <a:r>
              <a:rPr lang="en-CA" dirty="0"/>
              <a:t>2. Provide a useful app that's features can be expanded upon.</a:t>
            </a:r>
          </a:p>
          <a:p>
            <a:endParaRPr lang="en-US" dirty="0"/>
          </a:p>
        </p:txBody>
      </p:sp>
      <p:sp>
        <p:nvSpPr>
          <p:cNvPr id="4" name="Slide Number Placeholder 3"/>
          <p:cNvSpPr>
            <a:spLocks noGrp="1"/>
          </p:cNvSpPr>
          <p:nvPr>
            <p:ph type="sldNum" sz="quarter" idx="5"/>
          </p:nvPr>
        </p:nvSpPr>
        <p:spPr/>
        <p:txBody>
          <a:bodyPr/>
          <a:lstStyle/>
          <a:p>
            <a:fld id="{F8CFFD34-BBD5-EF49-8F34-94426B23313D}" type="slidenum">
              <a:rPr lang="en-US" smtClean="0"/>
              <a:t>3</a:t>
            </a:fld>
            <a:endParaRPr lang="en-US"/>
          </a:p>
        </p:txBody>
      </p:sp>
    </p:spTree>
    <p:extLst>
      <p:ext uri="{BB962C8B-B14F-4D97-AF65-F5344CB8AC3E}">
        <p14:creationId xmlns:p14="http://schemas.microsoft.com/office/powerpoint/2010/main" val="34524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got more hands on and dove right into fleshing out our app’s interactions and content from page to page – focusing mainly on the user experience.</a:t>
            </a:r>
          </a:p>
          <a:p>
            <a:endParaRPr lang="en-US" dirty="0"/>
          </a:p>
          <a:p>
            <a:r>
              <a:rPr lang="en-US" dirty="0"/>
              <a:t>There were deliverables pretty much every step of the way, so I’ll explain each one as I walk through what I did for Nox.</a:t>
            </a:r>
            <a:endParaRPr lang="en-CA" dirty="0">
              <a:effectLst/>
            </a:endParaRPr>
          </a:p>
          <a:p>
            <a:endParaRPr lang="en-CA" dirty="0">
              <a:effectLst/>
            </a:endParaRPr>
          </a:p>
        </p:txBody>
      </p:sp>
      <p:sp>
        <p:nvSpPr>
          <p:cNvPr id="4" name="Slide Number Placeholder 3"/>
          <p:cNvSpPr>
            <a:spLocks noGrp="1"/>
          </p:cNvSpPr>
          <p:nvPr>
            <p:ph type="sldNum" sz="quarter" idx="5"/>
          </p:nvPr>
        </p:nvSpPr>
        <p:spPr/>
        <p:txBody>
          <a:bodyPr/>
          <a:lstStyle/>
          <a:p>
            <a:fld id="{F8CFFD34-BBD5-EF49-8F34-94426B23313D}" type="slidenum">
              <a:rPr lang="en-US" smtClean="0"/>
              <a:t>4</a:t>
            </a:fld>
            <a:endParaRPr lang="en-US"/>
          </a:p>
        </p:txBody>
      </p:sp>
    </p:spTree>
    <p:extLst>
      <p:ext uri="{BB962C8B-B14F-4D97-AF65-F5344CB8AC3E}">
        <p14:creationId xmlns:p14="http://schemas.microsoft.com/office/powerpoint/2010/main" val="4096193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effectLst/>
            </a:endParaRPr>
          </a:p>
          <a:p>
            <a:r>
              <a:rPr lang="en-CA" dirty="0">
                <a:effectLst/>
              </a:rPr>
              <a:t>We created content and interaction maps based on the functionality of our app discussed in the previous week. A content map highlights what type of content will be on each page of our app. Since Nox is very basic, I combined what would have been several different content maps into a single one with arrows representing the next page.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CA" dirty="0">
              <a:effectLs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effectLst/>
              </a:rPr>
              <a:t>Dark Blue: Nox Pages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effectLst/>
              </a:rPr>
              <a:t>Light Blue: Off-sight Page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effectLst/>
              </a:rPr>
              <a:t>Grey: Event Trigger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effectLst/>
              </a:rPr>
              <a:t>Brown: Content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CA" dirty="0">
              <a:effectLs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effectLst/>
              </a:rPr>
              <a:t>Dotted line is not an event triggered remotely.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effectLst/>
              </a:rPr>
              <a:t>Line shows content belonging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effectLst/>
              </a:rPr>
              <a:t>Arrow shows navigation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F8CFFD34-BBD5-EF49-8F34-94426B23313D}" type="slidenum">
              <a:rPr lang="en-US" smtClean="0"/>
              <a:t>5</a:t>
            </a:fld>
            <a:endParaRPr lang="en-US"/>
          </a:p>
        </p:txBody>
      </p:sp>
    </p:spTree>
    <p:extLst>
      <p:ext uri="{BB962C8B-B14F-4D97-AF65-F5344CB8AC3E}">
        <p14:creationId xmlns:p14="http://schemas.microsoft.com/office/powerpoint/2010/main" val="1992510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effectLst/>
            </a:endParaRPr>
          </a:p>
          <a:p>
            <a:r>
              <a:rPr lang="en-CA" dirty="0">
                <a:effectLst/>
              </a:rPr>
              <a:t>An Interaction map highlights the interactions that take place in the app – like a flow chart of events. </a:t>
            </a:r>
          </a:p>
          <a:p>
            <a:r>
              <a:rPr lang="en-CA" dirty="0">
                <a:effectLst/>
              </a:rPr>
              <a:t>Since I combined the content maps into a single map for Nox, the content and interaction map look quite similar.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F8CFFD34-BBD5-EF49-8F34-94426B23313D}" type="slidenum">
              <a:rPr lang="en-US" smtClean="0"/>
              <a:t>6</a:t>
            </a:fld>
            <a:endParaRPr lang="en-US"/>
          </a:p>
        </p:txBody>
      </p:sp>
    </p:spTree>
    <p:extLst>
      <p:ext uri="{BB962C8B-B14F-4D97-AF65-F5344CB8AC3E}">
        <p14:creationId xmlns:p14="http://schemas.microsoft.com/office/powerpoint/2010/main" val="2850357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effectLst/>
              </a:rPr>
              <a:t>Next was the testing stage where we created a paper prototype. The purpose of this </a:t>
            </a:r>
            <a:r>
              <a:rPr lang="en-CA" dirty="0"/>
              <a:t>prototype that is meant to test the flow chart and walk through a typical use-case with somebody.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It’s meant to be non-visual and solely focus on the content, but I think rough visuals would make it a little easier for testers to make sense of what the heck was going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There were a couple more things on testing such as the 10 Usability Heuristics for UI Design by Jakob </a:t>
            </a:r>
            <a:r>
              <a:rPr lang="en-CA" dirty="0" err="1"/>
              <a:t>Neilsen</a:t>
            </a:r>
            <a:r>
              <a:rPr lang="en-CA" dirty="0"/>
              <a:t> which were interesting. They’re way back from the 90s but definitely still relevant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8CFFD34-BBD5-EF49-8F34-94426B23313D}" type="slidenum">
              <a:rPr lang="en-US" smtClean="0"/>
              <a:t>7</a:t>
            </a:fld>
            <a:endParaRPr lang="en-US"/>
          </a:p>
        </p:txBody>
      </p:sp>
    </p:spTree>
    <p:extLst>
      <p:ext uri="{BB962C8B-B14F-4D97-AF65-F5344CB8AC3E}">
        <p14:creationId xmlns:p14="http://schemas.microsoft.com/office/powerpoint/2010/main" val="3219996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effectLst/>
              </a:rPr>
              <a:t>And finally, here is a sitemap. A sitemap is meant to be a non-visual prototype that combine your content map, interaction map, and paper prototype after you’ve worked through the testing iterations and refined the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effectLst/>
              </a:rPr>
              <a:t>It’s meant to take your design to the next level of fidelity. We now know how many screens we need, what content we’ll have on each screen, and how they will interact with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F8CFFD34-BBD5-EF49-8F34-94426B23313D}" type="slidenum">
              <a:rPr lang="en-US" smtClean="0"/>
              <a:t>8</a:t>
            </a:fld>
            <a:endParaRPr lang="en-US"/>
          </a:p>
        </p:txBody>
      </p:sp>
    </p:spTree>
    <p:extLst>
      <p:ext uri="{BB962C8B-B14F-4D97-AF65-F5344CB8AC3E}">
        <p14:creationId xmlns:p14="http://schemas.microsoft.com/office/powerpoint/2010/main" val="1700218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Onto week 3. This week is where things really started to take off fast.</a:t>
            </a:r>
          </a:p>
          <a:p>
            <a:r>
              <a:rPr lang="en-US" dirty="0"/>
              <a:t>It was just back-to-back wireframing while adding more and more detail to the UI design with every step. It felt like the project was really coming together at this stage. </a:t>
            </a:r>
          </a:p>
          <a:p>
            <a:endParaRPr lang="en-US" dirty="0"/>
          </a:p>
          <a:p>
            <a:r>
              <a:rPr lang="en-US" dirty="0"/>
              <a:t>There were 3 iterations to this process:</a:t>
            </a:r>
          </a:p>
          <a:p>
            <a:pPr marL="228600" indent="-228600">
              <a:buAutoNum type="arabicPeriod"/>
            </a:pPr>
            <a:r>
              <a:rPr lang="en-US" dirty="0"/>
              <a:t>We converted the sitemap pages to black-and-white, minimal design pages.</a:t>
            </a:r>
          </a:p>
          <a:p>
            <a:pPr marL="228600" indent="-228600">
              <a:buAutoNum type="arabicPeriod"/>
            </a:pPr>
            <a:r>
              <a:rPr lang="en-US" dirty="0"/>
              <a:t>Next, we refined the pages by adding </a:t>
            </a:r>
            <a:r>
              <a:rPr lang="en-US" dirty="0" err="1"/>
              <a:t>colour</a:t>
            </a:r>
            <a:r>
              <a:rPr lang="en-US" dirty="0"/>
              <a:t> and detail to the designs. </a:t>
            </a:r>
          </a:p>
          <a:p>
            <a:pPr marL="228600" indent="-228600">
              <a:buAutoNum type="arabicPeriod"/>
            </a:pPr>
            <a:r>
              <a:rPr lang="en-US" dirty="0"/>
              <a:t>Then we built a wireframe map. A wireframe map is laying out the refined screens in some sort of logical hierarchy. For example, a downward funnel or grouping pages and their subpages together, etc. </a:t>
            </a:r>
          </a:p>
          <a:p>
            <a:endParaRPr lang="en-US" dirty="0"/>
          </a:p>
          <a:p>
            <a:r>
              <a:rPr lang="en-US" dirty="0"/>
              <a:t>I sort of jumped the gun here.. This week’s focus was to mainly refine the UI visuals and do a mockup wireframe. I just went ahead and did the actual wireframing while making UI refinements. </a:t>
            </a:r>
          </a:p>
          <a:p>
            <a:r>
              <a:rPr lang="en-US" dirty="0"/>
              <a:t>&lt;&lt; Show the demos &gt;&gt;</a:t>
            </a:r>
          </a:p>
          <a:p>
            <a:endParaRPr lang="en-US" dirty="0"/>
          </a:p>
        </p:txBody>
      </p:sp>
      <p:sp>
        <p:nvSpPr>
          <p:cNvPr id="4" name="Slide Number Placeholder 3"/>
          <p:cNvSpPr>
            <a:spLocks noGrp="1"/>
          </p:cNvSpPr>
          <p:nvPr>
            <p:ph type="sldNum" sz="quarter" idx="5"/>
          </p:nvPr>
        </p:nvSpPr>
        <p:spPr/>
        <p:txBody>
          <a:bodyPr/>
          <a:lstStyle/>
          <a:p>
            <a:fld id="{F8CFFD34-BBD5-EF49-8F34-94426B23313D}" type="slidenum">
              <a:rPr lang="en-US" smtClean="0"/>
              <a:t>9</a:t>
            </a:fld>
            <a:endParaRPr lang="en-US"/>
          </a:p>
        </p:txBody>
      </p:sp>
    </p:spTree>
    <p:extLst>
      <p:ext uri="{BB962C8B-B14F-4D97-AF65-F5344CB8AC3E}">
        <p14:creationId xmlns:p14="http://schemas.microsoft.com/office/powerpoint/2010/main" val="140485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6/14/22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47550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6/14/22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3091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6/14/22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598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6/14/22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7378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6/14/22</a:t>
            </a:fld>
            <a:endParaRPr lang="en-US" dirty="0"/>
          </a:p>
        </p:txBody>
      </p:sp>
    </p:spTree>
    <p:extLst>
      <p:ext uri="{BB962C8B-B14F-4D97-AF65-F5344CB8AC3E}">
        <p14:creationId xmlns:p14="http://schemas.microsoft.com/office/powerpoint/2010/main" val="229253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6/14/22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0061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6/14/22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211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6/14/22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6812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6/14/22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4290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6/14/22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4211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6/14/22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9049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6/14/22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24396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3FE5F11-64BC-1145-B17A-44D4DEDE63CF}"/>
              </a:ext>
            </a:extLst>
          </p:cNvPr>
          <p:cNvSpPr>
            <a:spLocks noGrp="1"/>
          </p:cNvSpPr>
          <p:nvPr>
            <p:ph type="ctrTitle"/>
          </p:nvPr>
        </p:nvSpPr>
        <p:spPr>
          <a:xfrm>
            <a:off x="821140" y="1895647"/>
            <a:ext cx="5274860" cy="3066706"/>
          </a:xfrm>
        </p:spPr>
        <p:txBody>
          <a:bodyPr anchor="b">
            <a:normAutofit/>
          </a:bodyPr>
          <a:lstStyle/>
          <a:p>
            <a:pPr algn="r"/>
            <a:r>
              <a:rPr lang="en-US" dirty="0"/>
              <a:t>CSC492H5  </a:t>
            </a:r>
            <a:br>
              <a:rPr lang="en-US" dirty="0"/>
            </a:br>
            <a:r>
              <a:rPr lang="en-CA" sz="1400" dirty="0"/>
              <a:t>UX Design Fundamentals</a:t>
            </a:r>
            <a:endParaRPr lang="en-US" dirty="0"/>
          </a:p>
        </p:txBody>
      </p:sp>
      <p:sp>
        <p:nvSpPr>
          <p:cNvPr id="10" name="Freeform: Shape 9">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2">
            <a:extLst>
              <a:ext uri="{FF2B5EF4-FFF2-40B4-BE49-F238E27FC236}">
                <a16:creationId xmlns:a16="http://schemas.microsoft.com/office/drawing/2014/main" id="{18DC369B-4B15-85A9-91F2-93658B3255B2}"/>
              </a:ext>
            </a:extLst>
          </p:cNvPr>
          <p:cNvPicPr>
            <a:picLocks noChangeAspect="1"/>
          </p:cNvPicPr>
          <p:nvPr/>
        </p:nvPicPr>
        <p:blipFill rotWithShape="1">
          <a:blip r:embed="rId3"/>
          <a:srcRect l="31705" r="31812"/>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485155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580A22-3771-4841-8EE4-0887145D837F}"/>
              </a:ext>
            </a:extLst>
          </p:cNvPr>
          <p:cNvSpPr>
            <a:spLocks noGrp="1"/>
          </p:cNvSpPr>
          <p:nvPr>
            <p:ph type="title"/>
          </p:nvPr>
        </p:nvSpPr>
        <p:spPr>
          <a:xfrm>
            <a:off x="1829849" y="1899904"/>
            <a:ext cx="3312116" cy="2934031"/>
          </a:xfrm>
        </p:spPr>
        <p:txBody>
          <a:bodyPr anchor="ctr">
            <a:normAutofit/>
          </a:bodyPr>
          <a:lstStyle/>
          <a:p>
            <a:r>
              <a:rPr lang="en-US" dirty="0"/>
              <a:t>Week 4: </a:t>
            </a:r>
            <a:r>
              <a:rPr lang="en-CA" dirty="0"/>
              <a:t>Digital Prototype</a:t>
            </a:r>
            <a:endParaRPr lang="en-US" dirty="0"/>
          </a:p>
        </p:txBody>
      </p:sp>
      <p:graphicFrame>
        <p:nvGraphicFramePr>
          <p:cNvPr id="5" name="Content Placeholder 2">
            <a:extLst>
              <a:ext uri="{FF2B5EF4-FFF2-40B4-BE49-F238E27FC236}">
                <a16:creationId xmlns:a16="http://schemas.microsoft.com/office/drawing/2014/main" id="{2F543DB6-43D2-0728-13EE-38CE28CC42DC}"/>
              </a:ext>
            </a:extLst>
          </p:cNvPr>
          <p:cNvGraphicFramePr>
            <a:graphicFrameLocks noGrp="1"/>
          </p:cNvGraphicFramePr>
          <p:nvPr>
            <p:ph idx="1"/>
            <p:extLst>
              <p:ext uri="{D42A27DB-BD31-4B8C-83A1-F6EECF244321}">
                <p14:modId xmlns:p14="http://schemas.microsoft.com/office/powerpoint/2010/main" val="2500068780"/>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586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with medium confidence">
            <a:extLst>
              <a:ext uri="{FF2B5EF4-FFF2-40B4-BE49-F238E27FC236}">
                <a16:creationId xmlns:a16="http://schemas.microsoft.com/office/drawing/2014/main" id="{26894A4F-33F7-0643-B9CF-441AC05C7E8E}"/>
              </a:ext>
            </a:extLst>
          </p:cNvPr>
          <p:cNvPicPr>
            <a:picLocks noChangeAspect="1"/>
          </p:cNvPicPr>
          <p:nvPr/>
        </p:nvPicPr>
        <p:blipFill>
          <a:blip r:embed="rId3"/>
          <a:stretch>
            <a:fillRect/>
          </a:stretch>
        </p:blipFill>
        <p:spPr>
          <a:xfrm>
            <a:off x="1647694" y="0"/>
            <a:ext cx="8896611" cy="6858000"/>
          </a:xfrm>
          <a:prstGeom prst="rect">
            <a:avLst/>
          </a:prstGeom>
        </p:spPr>
      </p:pic>
    </p:spTree>
    <p:extLst>
      <p:ext uri="{BB962C8B-B14F-4D97-AF65-F5344CB8AC3E}">
        <p14:creationId xmlns:p14="http://schemas.microsoft.com/office/powerpoint/2010/main" val="206017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12" name="Freeform: Shape 11">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7580A22-3771-4841-8EE4-0887145D837F}"/>
              </a:ext>
            </a:extLst>
          </p:cNvPr>
          <p:cNvSpPr>
            <a:spLocks noGrp="1"/>
          </p:cNvSpPr>
          <p:nvPr>
            <p:ph type="title"/>
          </p:nvPr>
        </p:nvSpPr>
        <p:spPr>
          <a:xfrm>
            <a:off x="1829849" y="1899904"/>
            <a:ext cx="3312116" cy="2934031"/>
          </a:xfrm>
        </p:spPr>
        <p:txBody>
          <a:bodyPr anchor="ctr">
            <a:normAutofit/>
          </a:bodyPr>
          <a:lstStyle/>
          <a:p>
            <a:r>
              <a:rPr lang="en-US" dirty="0"/>
              <a:t>Week 1: </a:t>
            </a:r>
            <a:r>
              <a:rPr lang="en-CA" dirty="0"/>
              <a:t>Ideation, Articulation, Development</a:t>
            </a:r>
            <a:endParaRPr lang="en-US" dirty="0"/>
          </a:p>
        </p:txBody>
      </p:sp>
      <p:graphicFrame>
        <p:nvGraphicFramePr>
          <p:cNvPr id="5" name="Content Placeholder 2">
            <a:extLst>
              <a:ext uri="{FF2B5EF4-FFF2-40B4-BE49-F238E27FC236}">
                <a16:creationId xmlns:a16="http://schemas.microsoft.com/office/drawing/2014/main" id="{2F543DB6-43D2-0728-13EE-38CE28CC42DC}"/>
              </a:ext>
            </a:extLst>
          </p:cNvPr>
          <p:cNvGraphicFramePr>
            <a:graphicFrameLocks noGrp="1"/>
          </p:cNvGraphicFramePr>
          <p:nvPr>
            <p:ph idx="1"/>
            <p:extLst>
              <p:ext uri="{D42A27DB-BD31-4B8C-83A1-F6EECF244321}">
                <p14:modId xmlns:p14="http://schemas.microsoft.com/office/powerpoint/2010/main" val="1708535007"/>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945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18" name="TextBox 4">
            <a:extLst>
              <a:ext uri="{FF2B5EF4-FFF2-40B4-BE49-F238E27FC236}">
                <a16:creationId xmlns:a16="http://schemas.microsoft.com/office/drawing/2014/main" id="{D3AAB21A-5B8D-8C18-456F-34F392BBDE27}"/>
              </a:ext>
            </a:extLst>
          </p:cNvPr>
          <p:cNvGraphicFramePr/>
          <p:nvPr>
            <p:extLst>
              <p:ext uri="{D42A27DB-BD31-4B8C-83A1-F6EECF244321}">
                <p14:modId xmlns:p14="http://schemas.microsoft.com/office/powerpoint/2010/main" val="1148791054"/>
              </p:ext>
            </p:extLst>
          </p:nvPr>
        </p:nvGraphicFramePr>
        <p:xfrm>
          <a:off x="1160577" y="896937"/>
          <a:ext cx="10690224" cy="506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50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12" name="Freeform: Shape 11">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7580A22-3771-4841-8EE4-0887145D837F}"/>
              </a:ext>
            </a:extLst>
          </p:cNvPr>
          <p:cNvSpPr>
            <a:spLocks noGrp="1"/>
          </p:cNvSpPr>
          <p:nvPr>
            <p:ph type="title"/>
          </p:nvPr>
        </p:nvSpPr>
        <p:spPr>
          <a:xfrm>
            <a:off x="1829849" y="1899904"/>
            <a:ext cx="3312116" cy="2934031"/>
          </a:xfrm>
        </p:spPr>
        <p:txBody>
          <a:bodyPr anchor="ctr">
            <a:normAutofit/>
          </a:bodyPr>
          <a:lstStyle/>
          <a:p>
            <a:r>
              <a:rPr lang="en-US" dirty="0"/>
              <a:t>Week 2: </a:t>
            </a:r>
            <a:r>
              <a:rPr lang="en-CA" dirty="0"/>
              <a:t>Mapping, Testing, Envisioning</a:t>
            </a:r>
            <a:endParaRPr lang="en-US" dirty="0"/>
          </a:p>
        </p:txBody>
      </p:sp>
      <p:graphicFrame>
        <p:nvGraphicFramePr>
          <p:cNvPr id="5" name="Content Placeholder 2">
            <a:extLst>
              <a:ext uri="{FF2B5EF4-FFF2-40B4-BE49-F238E27FC236}">
                <a16:creationId xmlns:a16="http://schemas.microsoft.com/office/drawing/2014/main" id="{4E03B933-0BA0-2726-CC1E-BC82C733C31D}"/>
              </a:ext>
            </a:extLst>
          </p:cNvPr>
          <p:cNvGraphicFramePr>
            <a:graphicFrameLocks noGrp="1"/>
          </p:cNvGraphicFramePr>
          <p:nvPr>
            <p:ph idx="1"/>
            <p:extLst>
              <p:ext uri="{D42A27DB-BD31-4B8C-83A1-F6EECF244321}">
                <p14:modId xmlns:p14="http://schemas.microsoft.com/office/powerpoint/2010/main" val="930725286"/>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083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13EAD1A-9159-4F47-B72A-12A8557AB2DA}"/>
              </a:ext>
            </a:extLst>
          </p:cNvPr>
          <p:cNvPicPr>
            <a:picLocks noChangeAspect="1"/>
          </p:cNvPicPr>
          <p:nvPr/>
        </p:nvPicPr>
        <p:blipFill>
          <a:blip r:embed="rId3"/>
          <a:stretch>
            <a:fillRect/>
          </a:stretch>
        </p:blipFill>
        <p:spPr>
          <a:xfrm>
            <a:off x="514350" y="-165100"/>
            <a:ext cx="11163299" cy="7366000"/>
          </a:xfrm>
          <a:prstGeom prst="rect">
            <a:avLst/>
          </a:prstGeom>
        </p:spPr>
      </p:pic>
    </p:spTree>
    <p:extLst>
      <p:ext uri="{BB962C8B-B14F-4D97-AF65-F5344CB8AC3E}">
        <p14:creationId xmlns:p14="http://schemas.microsoft.com/office/powerpoint/2010/main" val="41473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155D9C-0273-1341-99B9-DF3BF95257EC}"/>
              </a:ext>
            </a:extLst>
          </p:cNvPr>
          <p:cNvPicPr>
            <a:picLocks noChangeAspect="1"/>
          </p:cNvPicPr>
          <p:nvPr/>
        </p:nvPicPr>
        <p:blipFill>
          <a:blip r:embed="rId3"/>
          <a:stretch>
            <a:fillRect/>
          </a:stretch>
        </p:blipFill>
        <p:spPr>
          <a:xfrm>
            <a:off x="466664" y="-177800"/>
            <a:ext cx="11258672" cy="7964861"/>
          </a:xfrm>
          <a:prstGeom prst="rect">
            <a:avLst/>
          </a:prstGeom>
        </p:spPr>
      </p:pic>
    </p:spTree>
    <p:extLst>
      <p:ext uri="{BB962C8B-B14F-4D97-AF65-F5344CB8AC3E}">
        <p14:creationId xmlns:p14="http://schemas.microsoft.com/office/powerpoint/2010/main" val="242303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6E8A445-38A9-964D-A5CC-9CE3E04802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368" b="9001"/>
          <a:stretch/>
        </p:blipFill>
        <p:spPr bwMode="auto">
          <a:xfrm>
            <a:off x="424780" y="0"/>
            <a:ext cx="1134244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0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BE4266D-2E11-154B-9630-99AF2AB0E3E1}"/>
              </a:ext>
            </a:extLst>
          </p:cNvPr>
          <p:cNvPicPr>
            <a:picLocks noChangeAspect="1"/>
          </p:cNvPicPr>
          <p:nvPr/>
        </p:nvPicPr>
        <p:blipFill rotWithShape="1">
          <a:blip r:embed="rId3"/>
          <a:srcRect t="4713" b="6395"/>
          <a:stretch/>
        </p:blipFill>
        <p:spPr>
          <a:xfrm>
            <a:off x="643257" y="0"/>
            <a:ext cx="10905486" cy="6858000"/>
          </a:xfrm>
          <a:prstGeom prst="rect">
            <a:avLst/>
          </a:prstGeom>
        </p:spPr>
      </p:pic>
    </p:spTree>
    <p:extLst>
      <p:ext uri="{BB962C8B-B14F-4D97-AF65-F5344CB8AC3E}">
        <p14:creationId xmlns:p14="http://schemas.microsoft.com/office/powerpoint/2010/main" val="342389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580A22-3771-4841-8EE4-0887145D837F}"/>
              </a:ext>
            </a:extLst>
          </p:cNvPr>
          <p:cNvSpPr>
            <a:spLocks noGrp="1"/>
          </p:cNvSpPr>
          <p:nvPr>
            <p:ph type="title"/>
          </p:nvPr>
        </p:nvSpPr>
        <p:spPr>
          <a:xfrm>
            <a:off x="1829849" y="1899904"/>
            <a:ext cx="3312116" cy="2934031"/>
          </a:xfrm>
        </p:spPr>
        <p:txBody>
          <a:bodyPr anchor="ctr">
            <a:normAutofit/>
          </a:bodyPr>
          <a:lstStyle/>
          <a:p>
            <a:r>
              <a:rPr lang="en-US" dirty="0"/>
              <a:t>Week 3: </a:t>
            </a:r>
            <a:r>
              <a:rPr lang="en-CA" dirty="0"/>
              <a:t>Wireframing and UI design</a:t>
            </a:r>
            <a:endParaRPr lang="en-US" dirty="0"/>
          </a:p>
        </p:txBody>
      </p:sp>
      <p:graphicFrame>
        <p:nvGraphicFramePr>
          <p:cNvPr id="5" name="Content Placeholder 2">
            <a:extLst>
              <a:ext uri="{FF2B5EF4-FFF2-40B4-BE49-F238E27FC236}">
                <a16:creationId xmlns:a16="http://schemas.microsoft.com/office/drawing/2014/main" id="{2F543DB6-43D2-0728-13EE-38CE28CC42DC}"/>
              </a:ext>
            </a:extLst>
          </p:cNvPr>
          <p:cNvGraphicFramePr>
            <a:graphicFrameLocks noGrp="1"/>
          </p:cNvGraphicFramePr>
          <p:nvPr>
            <p:ph idx="1"/>
            <p:extLst>
              <p:ext uri="{D42A27DB-BD31-4B8C-83A1-F6EECF244321}">
                <p14:modId xmlns:p14="http://schemas.microsoft.com/office/powerpoint/2010/main" val="2529983882"/>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9210069"/>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241B2F"/>
      </a:dk2>
      <a:lt2>
        <a:srgbClr val="F0F3F2"/>
      </a:lt2>
      <a:accent1>
        <a:srgbClr val="C34D6C"/>
      </a:accent1>
      <a:accent2>
        <a:srgbClr val="B13B8B"/>
      </a:accent2>
      <a:accent3>
        <a:srgbClr val="B84DC3"/>
      </a:accent3>
      <a:accent4>
        <a:srgbClr val="743BB1"/>
      </a:accent4>
      <a:accent5>
        <a:srgbClr val="554DC3"/>
      </a:accent5>
      <a:accent6>
        <a:srgbClr val="3B64B1"/>
      </a:accent6>
      <a:hlink>
        <a:srgbClr val="7055C6"/>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2214</TotalTime>
  <Words>1771</Words>
  <Application>Microsoft Macintosh PowerPoint</Application>
  <PresentationFormat>Widescreen</PresentationFormat>
  <Paragraphs>156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Meiryo</vt:lpstr>
      <vt:lpstr>Arial</vt:lpstr>
      <vt:lpstr>Calibri</vt:lpstr>
      <vt:lpstr>Corbel</vt:lpstr>
      <vt:lpstr>SketchLinesVTI</vt:lpstr>
      <vt:lpstr>CSC492H5   UX Design Fundamentals</vt:lpstr>
      <vt:lpstr>Week 1: Ideation, Articulation, Development</vt:lpstr>
      <vt:lpstr>PowerPoint Presentation</vt:lpstr>
      <vt:lpstr>Week 2: Mapping, Testing, Envisioning</vt:lpstr>
      <vt:lpstr>PowerPoint Presentation</vt:lpstr>
      <vt:lpstr>PowerPoint Presentation</vt:lpstr>
      <vt:lpstr>PowerPoint Presentation</vt:lpstr>
      <vt:lpstr>PowerPoint Presentation</vt:lpstr>
      <vt:lpstr>Week 3: Wireframing and UI design</vt:lpstr>
      <vt:lpstr>Week 4: Digital Prototype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CSC492H5   Visual Elements of User Interface Design</dc:title>
  <dc:creator>Shoaib Khan</dc:creator>
  <cp:lastModifiedBy>Shoaib Khan</cp:lastModifiedBy>
  <cp:revision>10</cp:revision>
  <dcterms:created xsi:type="dcterms:W3CDTF">2022-06-01T04:17:09Z</dcterms:created>
  <dcterms:modified xsi:type="dcterms:W3CDTF">2022-06-15T17:36:38Z</dcterms:modified>
</cp:coreProperties>
</file>