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71" r:id="rId6"/>
    <p:sldId id="260" r:id="rId7"/>
    <p:sldId id="261" r:id="rId8"/>
    <p:sldId id="272" r:id="rId9"/>
    <p:sldId id="262" r:id="rId10"/>
    <p:sldId id="264" r:id="rId11"/>
    <p:sldId id="265" r:id="rId12"/>
    <p:sldId id="270"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08886A-58E2-4B8F-8870-1E1D07A0243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5DB11B-E335-498F-A808-976E86AD885F}">
      <dgm:prSet/>
      <dgm:spPr/>
      <dgm:t>
        <a:bodyPr/>
        <a:lstStyle/>
        <a:p>
          <a:r>
            <a:rPr lang="en-IN" dirty="0">
              <a:latin typeface="Arial Black" panose="020B0A04020102020204" pitchFamily="34" charset="0"/>
            </a:rPr>
            <a:t>PROBLEM STATEMENT</a:t>
          </a:r>
          <a:endParaRPr lang="en-US" dirty="0">
            <a:latin typeface="Arial Black" panose="020B0A04020102020204" pitchFamily="34" charset="0"/>
          </a:endParaRPr>
        </a:p>
      </dgm:t>
    </dgm:pt>
    <dgm:pt modelId="{A3EE02B6-08DF-42E4-94EE-5BD88AB253DD}" type="parTrans" cxnId="{2DAB22C9-62F9-40A3-9FC4-113C4686C9D5}">
      <dgm:prSet/>
      <dgm:spPr/>
      <dgm:t>
        <a:bodyPr/>
        <a:lstStyle/>
        <a:p>
          <a:endParaRPr lang="en-US"/>
        </a:p>
      </dgm:t>
    </dgm:pt>
    <dgm:pt modelId="{0E1389D0-944B-4F61-AD32-8D351CB9C90E}" type="sibTrans" cxnId="{2DAB22C9-62F9-40A3-9FC4-113C4686C9D5}">
      <dgm:prSet/>
      <dgm:spPr/>
      <dgm:t>
        <a:bodyPr/>
        <a:lstStyle/>
        <a:p>
          <a:endParaRPr lang="en-US"/>
        </a:p>
      </dgm:t>
    </dgm:pt>
    <dgm:pt modelId="{37EC9197-6993-4E84-9428-1B1FC3E21420}">
      <dgm:prSet/>
      <dgm:spPr/>
      <dgm:t>
        <a:bodyPr/>
        <a:lstStyle/>
        <a:p>
          <a:r>
            <a:rPr lang="en-IN" dirty="0">
              <a:latin typeface="Arial Black" panose="020B0A04020102020204" pitchFamily="34" charset="0"/>
            </a:rPr>
            <a:t>ABSTRACT</a:t>
          </a:r>
          <a:endParaRPr lang="en-US" dirty="0">
            <a:latin typeface="Arial Black" panose="020B0A04020102020204" pitchFamily="34" charset="0"/>
          </a:endParaRPr>
        </a:p>
      </dgm:t>
    </dgm:pt>
    <dgm:pt modelId="{B324F518-5C9C-45A5-81A3-E1DAF196DEA4}" type="parTrans" cxnId="{639D8BB9-F5D8-4995-BDAC-F0E56C2E4866}">
      <dgm:prSet/>
      <dgm:spPr/>
      <dgm:t>
        <a:bodyPr/>
        <a:lstStyle/>
        <a:p>
          <a:endParaRPr lang="en-US"/>
        </a:p>
      </dgm:t>
    </dgm:pt>
    <dgm:pt modelId="{7A119BC4-3E0F-4525-B09D-19256CD8C987}" type="sibTrans" cxnId="{639D8BB9-F5D8-4995-BDAC-F0E56C2E4866}">
      <dgm:prSet/>
      <dgm:spPr/>
      <dgm:t>
        <a:bodyPr/>
        <a:lstStyle/>
        <a:p>
          <a:endParaRPr lang="en-US"/>
        </a:p>
      </dgm:t>
    </dgm:pt>
    <dgm:pt modelId="{3D5CDE61-4E1A-4016-A7AC-2EC2F5128961}">
      <dgm:prSet/>
      <dgm:spPr/>
      <dgm:t>
        <a:bodyPr/>
        <a:lstStyle/>
        <a:p>
          <a:r>
            <a:rPr lang="en-IN" dirty="0">
              <a:latin typeface="Arial Black" panose="020B0A04020102020204" pitchFamily="34" charset="0"/>
            </a:rPr>
            <a:t>METHODOLOGY</a:t>
          </a:r>
          <a:endParaRPr lang="en-US" dirty="0">
            <a:latin typeface="Arial Black" panose="020B0A04020102020204" pitchFamily="34" charset="0"/>
          </a:endParaRPr>
        </a:p>
      </dgm:t>
    </dgm:pt>
    <dgm:pt modelId="{367829C8-C5D7-4331-9F25-7DD1F018A37C}" type="parTrans" cxnId="{F034C663-A5DF-4F5D-81FD-3E132546205E}">
      <dgm:prSet/>
      <dgm:spPr/>
      <dgm:t>
        <a:bodyPr/>
        <a:lstStyle/>
        <a:p>
          <a:endParaRPr lang="en-US"/>
        </a:p>
      </dgm:t>
    </dgm:pt>
    <dgm:pt modelId="{6B95521F-3875-4CFD-9583-70154AD594E9}" type="sibTrans" cxnId="{F034C663-A5DF-4F5D-81FD-3E132546205E}">
      <dgm:prSet/>
      <dgm:spPr/>
      <dgm:t>
        <a:bodyPr/>
        <a:lstStyle/>
        <a:p>
          <a:endParaRPr lang="en-US"/>
        </a:p>
      </dgm:t>
    </dgm:pt>
    <dgm:pt modelId="{3CDC2DD2-A317-41F6-AB8C-EA76751ADB16}">
      <dgm:prSet/>
      <dgm:spPr/>
      <dgm:t>
        <a:bodyPr/>
        <a:lstStyle/>
        <a:p>
          <a:r>
            <a:rPr lang="en-IN" dirty="0">
              <a:latin typeface="Arial Black" panose="020B0A04020102020204" pitchFamily="34" charset="0"/>
            </a:rPr>
            <a:t>OUTPUT</a:t>
          </a:r>
          <a:endParaRPr lang="en-US" dirty="0">
            <a:latin typeface="Arial Black" panose="020B0A04020102020204" pitchFamily="34" charset="0"/>
          </a:endParaRPr>
        </a:p>
      </dgm:t>
    </dgm:pt>
    <dgm:pt modelId="{13789D29-792F-420E-89FD-332C150A152B}" type="parTrans" cxnId="{25E03282-64E1-4C76-A301-5324840E797F}">
      <dgm:prSet/>
      <dgm:spPr/>
      <dgm:t>
        <a:bodyPr/>
        <a:lstStyle/>
        <a:p>
          <a:endParaRPr lang="en-US"/>
        </a:p>
      </dgm:t>
    </dgm:pt>
    <dgm:pt modelId="{71B67CF5-DBC3-40A1-A4EE-809FEE15CDC0}" type="sibTrans" cxnId="{25E03282-64E1-4C76-A301-5324840E797F}">
      <dgm:prSet/>
      <dgm:spPr/>
      <dgm:t>
        <a:bodyPr/>
        <a:lstStyle/>
        <a:p>
          <a:endParaRPr lang="en-US"/>
        </a:p>
      </dgm:t>
    </dgm:pt>
    <dgm:pt modelId="{D2981265-6ADB-402B-AE2F-D3C840498BF5}">
      <dgm:prSet/>
      <dgm:spPr/>
      <dgm:t>
        <a:bodyPr/>
        <a:lstStyle/>
        <a:p>
          <a:r>
            <a:rPr lang="en-IN" dirty="0">
              <a:latin typeface="Arial Black" panose="020B0A04020102020204" pitchFamily="34" charset="0"/>
            </a:rPr>
            <a:t>FUTURE SCOPE</a:t>
          </a:r>
          <a:endParaRPr lang="en-US" dirty="0">
            <a:latin typeface="Arial Black" panose="020B0A04020102020204" pitchFamily="34" charset="0"/>
          </a:endParaRPr>
        </a:p>
      </dgm:t>
    </dgm:pt>
    <dgm:pt modelId="{DC4F89B2-519B-4F05-AD97-B7681E8A3ABA}" type="parTrans" cxnId="{AAAD5367-F0FB-45EE-B27D-F0F922EF7FB1}">
      <dgm:prSet/>
      <dgm:spPr/>
      <dgm:t>
        <a:bodyPr/>
        <a:lstStyle/>
        <a:p>
          <a:endParaRPr lang="en-US"/>
        </a:p>
      </dgm:t>
    </dgm:pt>
    <dgm:pt modelId="{ACE7C2BE-C90B-4521-918C-D572EBFC223A}" type="sibTrans" cxnId="{AAAD5367-F0FB-45EE-B27D-F0F922EF7FB1}">
      <dgm:prSet/>
      <dgm:spPr/>
      <dgm:t>
        <a:bodyPr/>
        <a:lstStyle/>
        <a:p>
          <a:endParaRPr lang="en-US"/>
        </a:p>
      </dgm:t>
    </dgm:pt>
    <dgm:pt modelId="{86B06B0B-8DF2-4EB2-A28C-C90EE76FC790}" type="pres">
      <dgm:prSet presAssocID="{7F08886A-58E2-4B8F-8870-1E1D07A0243F}" presName="root" presStyleCnt="0">
        <dgm:presLayoutVars>
          <dgm:dir/>
          <dgm:resizeHandles val="exact"/>
        </dgm:presLayoutVars>
      </dgm:prSet>
      <dgm:spPr/>
    </dgm:pt>
    <dgm:pt modelId="{0CE24811-D469-4726-B6F8-2423004A86B3}" type="pres">
      <dgm:prSet presAssocID="{145DB11B-E335-498F-A808-976E86AD885F}" presName="compNode" presStyleCnt="0"/>
      <dgm:spPr/>
    </dgm:pt>
    <dgm:pt modelId="{E5F5F35E-2B5A-48B4-AD5F-60BBA82E4313}" type="pres">
      <dgm:prSet presAssocID="{145DB11B-E335-498F-A808-976E86AD885F}" presName="bgRect" presStyleLbl="bgShp" presStyleIdx="0" presStyleCnt="5"/>
      <dgm:spPr/>
    </dgm:pt>
    <dgm:pt modelId="{FD72397D-4383-44B6-804B-A124C96D6DD2}" type="pres">
      <dgm:prSet presAssocID="{145DB11B-E335-498F-A808-976E86AD885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E44EDB47-090E-4B4A-9C9B-AE0D47C6ECB2}" type="pres">
      <dgm:prSet presAssocID="{145DB11B-E335-498F-A808-976E86AD885F}" presName="spaceRect" presStyleCnt="0"/>
      <dgm:spPr/>
    </dgm:pt>
    <dgm:pt modelId="{BDE9F04C-DF4D-43F7-8161-821553580805}" type="pres">
      <dgm:prSet presAssocID="{145DB11B-E335-498F-A808-976E86AD885F}" presName="parTx" presStyleLbl="revTx" presStyleIdx="0" presStyleCnt="5">
        <dgm:presLayoutVars>
          <dgm:chMax val="0"/>
          <dgm:chPref val="0"/>
        </dgm:presLayoutVars>
      </dgm:prSet>
      <dgm:spPr/>
    </dgm:pt>
    <dgm:pt modelId="{5FD4A286-4C29-4D3B-9394-27FC7650294A}" type="pres">
      <dgm:prSet presAssocID="{0E1389D0-944B-4F61-AD32-8D351CB9C90E}" presName="sibTrans" presStyleCnt="0"/>
      <dgm:spPr/>
    </dgm:pt>
    <dgm:pt modelId="{E3EF6683-CD1B-4E34-A4B4-AB37C6100492}" type="pres">
      <dgm:prSet presAssocID="{37EC9197-6993-4E84-9428-1B1FC3E21420}" presName="compNode" presStyleCnt="0"/>
      <dgm:spPr/>
    </dgm:pt>
    <dgm:pt modelId="{F64AFD55-3F2F-4B70-A61E-11C03B444336}" type="pres">
      <dgm:prSet presAssocID="{37EC9197-6993-4E84-9428-1B1FC3E21420}" presName="bgRect" presStyleLbl="bgShp" presStyleIdx="1" presStyleCnt="5"/>
      <dgm:spPr/>
    </dgm:pt>
    <dgm:pt modelId="{39C756F3-6C4D-48EF-B5C0-2082F6E9B4D5}" type="pres">
      <dgm:prSet presAssocID="{37EC9197-6993-4E84-9428-1B1FC3E2142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rg"/>
        </a:ext>
      </dgm:extLst>
    </dgm:pt>
    <dgm:pt modelId="{B5C77EFD-262A-40EE-A0DC-AFECCC79C83F}" type="pres">
      <dgm:prSet presAssocID="{37EC9197-6993-4E84-9428-1B1FC3E21420}" presName="spaceRect" presStyleCnt="0"/>
      <dgm:spPr/>
    </dgm:pt>
    <dgm:pt modelId="{129BBF8A-330E-4651-B4A4-42151B5C4B7E}" type="pres">
      <dgm:prSet presAssocID="{37EC9197-6993-4E84-9428-1B1FC3E21420}" presName="parTx" presStyleLbl="revTx" presStyleIdx="1" presStyleCnt="5">
        <dgm:presLayoutVars>
          <dgm:chMax val="0"/>
          <dgm:chPref val="0"/>
        </dgm:presLayoutVars>
      </dgm:prSet>
      <dgm:spPr/>
    </dgm:pt>
    <dgm:pt modelId="{EA9FF249-8D17-42B9-AE7A-F9EED2494F5C}" type="pres">
      <dgm:prSet presAssocID="{7A119BC4-3E0F-4525-B09D-19256CD8C987}" presName="sibTrans" presStyleCnt="0"/>
      <dgm:spPr/>
    </dgm:pt>
    <dgm:pt modelId="{95889A76-758E-47E7-9860-609C714A378E}" type="pres">
      <dgm:prSet presAssocID="{3D5CDE61-4E1A-4016-A7AC-2EC2F5128961}" presName="compNode" presStyleCnt="0"/>
      <dgm:spPr/>
    </dgm:pt>
    <dgm:pt modelId="{F8A6B913-6B88-40C2-ACC1-26266450EEB4}" type="pres">
      <dgm:prSet presAssocID="{3D5CDE61-4E1A-4016-A7AC-2EC2F5128961}" presName="bgRect" presStyleLbl="bgShp" presStyleIdx="2" presStyleCnt="5"/>
      <dgm:spPr/>
    </dgm:pt>
    <dgm:pt modelId="{1AF71279-B6A4-4643-9F40-6B97672AAA1A}" type="pres">
      <dgm:prSet presAssocID="{3D5CDE61-4E1A-4016-A7AC-2EC2F51289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F30BC717-0EE4-43C8-A531-5B8A4371F712}" type="pres">
      <dgm:prSet presAssocID="{3D5CDE61-4E1A-4016-A7AC-2EC2F5128961}" presName="spaceRect" presStyleCnt="0"/>
      <dgm:spPr/>
    </dgm:pt>
    <dgm:pt modelId="{8EA6C5C7-9D18-436E-AF83-48695644CD2C}" type="pres">
      <dgm:prSet presAssocID="{3D5CDE61-4E1A-4016-A7AC-2EC2F5128961}" presName="parTx" presStyleLbl="revTx" presStyleIdx="2" presStyleCnt="5">
        <dgm:presLayoutVars>
          <dgm:chMax val="0"/>
          <dgm:chPref val="0"/>
        </dgm:presLayoutVars>
      </dgm:prSet>
      <dgm:spPr/>
    </dgm:pt>
    <dgm:pt modelId="{44E899D2-6B79-4FE8-B34A-BB3387B9FC50}" type="pres">
      <dgm:prSet presAssocID="{6B95521F-3875-4CFD-9583-70154AD594E9}" presName="sibTrans" presStyleCnt="0"/>
      <dgm:spPr/>
    </dgm:pt>
    <dgm:pt modelId="{F868C409-CDAA-439A-8441-0038EBD7F432}" type="pres">
      <dgm:prSet presAssocID="{3CDC2DD2-A317-41F6-AB8C-EA76751ADB16}" presName="compNode" presStyleCnt="0"/>
      <dgm:spPr/>
    </dgm:pt>
    <dgm:pt modelId="{25312AC2-FBA7-43AE-B981-598AFB92184D}" type="pres">
      <dgm:prSet presAssocID="{3CDC2DD2-A317-41F6-AB8C-EA76751ADB16}" presName="bgRect" presStyleLbl="bgShp" presStyleIdx="3" presStyleCnt="5"/>
      <dgm:spPr/>
    </dgm:pt>
    <dgm:pt modelId="{F3DF6D65-5D6D-4992-B67E-F1D7AE09F2AA}" type="pres">
      <dgm:prSet presAssocID="{3CDC2DD2-A317-41F6-AB8C-EA76751ADB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C"/>
        </a:ext>
      </dgm:extLst>
    </dgm:pt>
    <dgm:pt modelId="{5229AE28-710B-4B77-92D3-FB09C23624B6}" type="pres">
      <dgm:prSet presAssocID="{3CDC2DD2-A317-41F6-AB8C-EA76751ADB16}" presName="spaceRect" presStyleCnt="0"/>
      <dgm:spPr/>
    </dgm:pt>
    <dgm:pt modelId="{7A7A6FAF-BC54-4B1B-847D-CEEABF72BBBB}" type="pres">
      <dgm:prSet presAssocID="{3CDC2DD2-A317-41F6-AB8C-EA76751ADB16}" presName="parTx" presStyleLbl="revTx" presStyleIdx="3" presStyleCnt="5">
        <dgm:presLayoutVars>
          <dgm:chMax val="0"/>
          <dgm:chPref val="0"/>
        </dgm:presLayoutVars>
      </dgm:prSet>
      <dgm:spPr/>
    </dgm:pt>
    <dgm:pt modelId="{2F350960-18DF-42DA-8C0E-FD3CD753FC45}" type="pres">
      <dgm:prSet presAssocID="{71B67CF5-DBC3-40A1-A4EE-809FEE15CDC0}" presName="sibTrans" presStyleCnt="0"/>
      <dgm:spPr/>
    </dgm:pt>
    <dgm:pt modelId="{F04D19AB-9C73-421E-8765-D2A053E5E552}" type="pres">
      <dgm:prSet presAssocID="{D2981265-6ADB-402B-AE2F-D3C840498BF5}" presName="compNode" presStyleCnt="0"/>
      <dgm:spPr/>
    </dgm:pt>
    <dgm:pt modelId="{A2C7CECB-2E79-471A-A8D2-0C2B70C2FEA8}" type="pres">
      <dgm:prSet presAssocID="{D2981265-6ADB-402B-AE2F-D3C840498BF5}" presName="bgRect" presStyleLbl="bgShp" presStyleIdx="4" presStyleCnt="5"/>
      <dgm:spPr/>
    </dgm:pt>
    <dgm:pt modelId="{0F75447D-5E67-4B28-AEB3-D947A59CD1F6}" type="pres">
      <dgm:prSet presAssocID="{D2981265-6ADB-402B-AE2F-D3C840498B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cklog"/>
        </a:ext>
      </dgm:extLst>
    </dgm:pt>
    <dgm:pt modelId="{53463967-6FC5-4576-AB71-C4E3894EB485}" type="pres">
      <dgm:prSet presAssocID="{D2981265-6ADB-402B-AE2F-D3C840498BF5}" presName="spaceRect" presStyleCnt="0"/>
      <dgm:spPr/>
    </dgm:pt>
    <dgm:pt modelId="{AF2EB902-9D73-4DA9-8639-3DF19B137887}" type="pres">
      <dgm:prSet presAssocID="{D2981265-6ADB-402B-AE2F-D3C840498BF5}" presName="parTx" presStyleLbl="revTx" presStyleIdx="4" presStyleCnt="5">
        <dgm:presLayoutVars>
          <dgm:chMax val="0"/>
          <dgm:chPref val="0"/>
        </dgm:presLayoutVars>
      </dgm:prSet>
      <dgm:spPr/>
    </dgm:pt>
  </dgm:ptLst>
  <dgm:cxnLst>
    <dgm:cxn modelId="{8B410C0A-EF09-4C3F-AFA0-0644C7131661}" type="presOf" srcId="{D2981265-6ADB-402B-AE2F-D3C840498BF5}" destId="{AF2EB902-9D73-4DA9-8639-3DF19B137887}" srcOrd="0" destOrd="0" presId="urn:microsoft.com/office/officeart/2018/2/layout/IconVerticalSolidList"/>
    <dgm:cxn modelId="{F034C663-A5DF-4F5D-81FD-3E132546205E}" srcId="{7F08886A-58E2-4B8F-8870-1E1D07A0243F}" destId="{3D5CDE61-4E1A-4016-A7AC-2EC2F5128961}" srcOrd="2" destOrd="0" parTransId="{367829C8-C5D7-4331-9F25-7DD1F018A37C}" sibTransId="{6B95521F-3875-4CFD-9583-70154AD594E9}"/>
    <dgm:cxn modelId="{E5984E45-6876-44FC-A38D-04E68910D455}" type="presOf" srcId="{145DB11B-E335-498F-A808-976E86AD885F}" destId="{BDE9F04C-DF4D-43F7-8161-821553580805}" srcOrd="0" destOrd="0" presId="urn:microsoft.com/office/officeart/2018/2/layout/IconVerticalSolidList"/>
    <dgm:cxn modelId="{AAAD5367-F0FB-45EE-B27D-F0F922EF7FB1}" srcId="{7F08886A-58E2-4B8F-8870-1E1D07A0243F}" destId="{D2981265-6ADB-402B-AE2F-D3C840498BF5}" srcOrd="4" destOrd="0" parTransId="{DC4F89B2-519B-4F05-AD97-B7681E8A3ABA}" sibTransId="{ACE7C2BE-C90B-4521-918C-D572EBFC223A}"/>
    <dgm:cxn modelId="{857A1F75-3BFB-4356-ABC1-846C06FB9790}" type="presOf" srcId="{3CDC2DD2-A317-41F6-AB8C-EA76751ADB16}" destId="{7A7A6FAF-BC54-4B1B-847D-CEEABF72BBBB}" srcOrd="0" destOrd="0" presId="urn:microsoft.com/office/officeart/2018/2/layout/IconVerticalSolidList"/>
    <dgm:cxn modelId="{25E03282-64E1-4C76-A301-5324840E797F}" srcId="{7F08886A-58E2-4B8F-8870-1E1D07A0243F}" destId="{3CDC2DD2-A317-41F6-AB8C-EA76751ADB16}" srcOrd="3" destOrd="0" parTransId="{13789D29-792F-420E-89FD-332C150A152B}" sibTransId="{71B67CF5-DBC3-40A1-A4EE-809FEE15CDC0}"/>
    <dgm:cxn modelId="{639D8BB9-F5D8-4995-BDAC-F0E56C2E4866}" srcId="{7F08886A-58E2-4B8F-8870-1E1D07A0243F}" destId="{37EC9197-6993-4E84-9428-1B1FC3E21420}" srcOrd="1" destOrd="0" parTransId="{B324F518-5C9C-45A5-81A3-E1DAF196DEA4}" sibTransId="{7A119BC4-3E0F-4525-B09D-19256CD8C987}"/>
    <dgm:cxn modelId="{E7AE93B9-4A72-4270-8FAC-E3207586E783}" type="presOf" srcId="{37EC9197-6993-4E84-9428-1B1FC3E21420}" destId="{129BBF8A-330E-4651-B4A4-42151B5C4B7E}" srcOrd="0" destOrd="0" presId="urn:microsoft.com/office/officeart/2018/2/layout/IconVerticalSolidList"/>
    <dgm:cxn modelId="{2DAB22C9-62F9-40A3-9FC4-113C4686C9D5}" srcId="{7F08886A-58E2-4B8F-8870-1E1D07A0243F}" destId="{145DB11B-E335-498F-A808-976E86AD885F}" srcOrd="0" destOrd="0" parTransId="{A3EE02B6-08DF-42E4-94EE-5BD88AB253DD}" sibTransId="{0E1389D0-944B-4F61-AD32-8D351CB9C90E}"/>
    <dgm:cxn modelId="{DA5D31ED-4DD9-4B76-846B-587AE465821A}" type="presOf" srcId="{7F08886A-58E2-4B8F-8870-1E1D07A0243F}" destId="{86B06B0B-8DF2-4EB2-A28C-C90EE76FC790}" srcOrd="0" destOrd="0" presId="urn:microsoft.com/office/officeart/2018/2/layout/IconVerticalSolidList"/>
    <dgm:cxn modelId="{623D3DED-2B45-45C8-8892-DFC5FDD61906}" type="presOf" srcId="{3D5CDE61-4E1A-4016-A7AC-2EC2F5128961}" destId="{8EA6C5C7-9D18-436E-AF83-48695644CD2C}" srcOrd="0" destOrd="0" presId="urn:microsoft.com/office/officeart/2018/2/layout/IconVerticalSolidList"/>
    <dgm:cxn modelId="{DFD793E7-D1EE-4E5B-ACB0-BE58875A3CA9}" type="presParOf" srcId="{86B06B0B-8DF2-4EB2-A28C-C90EE76FC790}" destId="{0CE24811-D469-4726-B6F8-2423004A86B3}" srcOrd="0" destOrd="0" presId="urn:microsoft.com/office/officeart/2018/2/layout/IconVerticalSolidList"/>
    <dgm:cxn modelId="{51CC3520-3891-4B4A-ACAF-91069892A160}" type="presParOf" srcId="{0CE24811-D469-4726-B6F8-2423004A86B3}" destId="{E5F5F35E-2B5A-48B4-AD5F-60BBA82E4313}" srcOrd="0" destOrd="0" presId="urn:microsoft.com/office/officeart/2018/2/layout/IconVerticalSolidList"/>
    <dgm:cxn modelId="{AE02C621-29FD-4882-B766-061B885DADEA}" type="presParOf" srcId="{0CE24811-D469-4726-B6F8-2423004A86B3}" destId="{FD72397D-4383-44B6-804B-A124C96D6DD2}" srcOrd="1" destOrd="0" presId="urn:microsoft.com/office/officeart/2018/2/layout/IconVerticalSolidList"/>
    <dgm:cxn modelId="{FB5E478F-9B21-4CFA-AE44-0E3D67AFBB74}" type="presParOf" srcId="{0CE24811-D469-4726-B6F8-2423004A86B3}" destId="{E44EDB47-090E-4B4A-9C9B-AE0D47C6ECB2}" srcOrd="2" destOrd="0" presId="urn:microsoft.com/office/officeart/2018/2/layout/IconVerticalSolidList"/>
    <dgm:cxn modelId="{EC1786B2-F569-4DBD-8F8F-E59AF9007732}" type="presParOf" srcId="{0CE24811-D469-4726-B6F8-2423004A86B3}" destId="{BDE9F04C-DF4D-43F7-8161-821553580805}" srcOrd="3" destOrd="0" presId="urn:microsoft.com/office/officeart/2018/2/layout/IconVerticalSolidList"/>
    <dgm:cxn modelId="{F4538862-7B6C-4946-B788-ACA337862A7C}" type="presParOf" srcId="{86B06B0B-8DF2-4EB2-A28C-C90EE76FC790}" destId="{5FD4A286-4C29-4D3B-9394-27FC7650294A}" srcOrd="1" destOrd="0" presId="urn:microsoft.com/office/officeart/2018/2/layout/IconVerticalSolidList"/>
    <dgm:cxn modelId="{5A56B78E-A03E-4F11-BF6F-88F01C36B45F}" type="presParOf" srcId="{86B06B0B-8DF2-4EB2-A28C-C90EE76FC790}" destId="{E3EF6683-CD1B-4E34-A4B4-AB37C6100492}" srcOrd="2" destOrd="0" presId="urn:microsoft.com/office/officeart/2018/2/layout/IconVerticalSolidList"/>
    <dgm:cxn modelId="{D15B5888-5B6A-4160-8025-958859C00757}" type="presParOf" srcId="{E3EF6683-CD1B-4E34-A4B4-AB37C6100492}" destId="{F64AFD55-3F2F-4B70-A61E-11C03B444336}" srcOrd="0" destOrd="0" presId="urn:microsoft.com/office/officeart/2018/2/layout/IconVerticalSolidList"/>
    <dgm:cxn modelId="{73BFFD39-5FFB-450F-AFA5-D0C84267807F}" type="presParOf" srcId="{E3EF6683-CD1B-4E34-A4B4-AB37C6100492}" destId="{39C756F3-6C4D-48EF-B5C0-2082F6E9B4D5}" srcOrd="1" destOrd="0" presId="urn:microsoft.com/office/officeart/2018/2/layout/IconVerticalSolidList"/>
    <dgm:cxn modelId="{B60C8578-F1F8-404A-99D8-E23F4AAC8703}" type="presParOf" srcId="{E3EF6683-CD1B-4E34-A4B4-AB37C6100492}" destId="{B5C77EFD-262A-40EE-A0DC-AFECCC79C83F}" srcOrd="2" destOrd="0" presId="urn:microsoft.com/office/officeart/2018/2/layout/IconVerticalSolidList"/>
    <dgm:cxn modelId="{977576C5-6F18-4888-8AA1-CC11D23377A6}" type="presParOf" srcId="{E3EF6683-CD1B-4E34-A4B4-AB37C6100492}" destId="{129BBF8A-330E-4651-B4A4-42151B5C4B7E}" srcOrd="3" destOrd="0" presId="urn:microsoft.com/office/officeart/2018/2/layout/IconVerticalSolidList"/>
    <dgm:cxn modelId="{6CBEC332-187B-4F42-879D-39506533B31D}" type="presParOf" srcId="{86B06B0B-8DF2-4EB2-A28C-C90EE76FC790}" destId="{EA9FF249-8D17-42B9-AE7A-F9EED2494F5C}" srcOrd="3" destOrd="0" presId="urn:microsoft.com/office/officeart/2018/2/layout/IconVerticalSolidList"/>
    <dgm:cxn modelId="{EDAE1E2F-7121-435A-9B8D-DDC6BEF9D390}" type="presParOf" srcId="{86B06B0B-8DF2-4EB2-A28C-C90EE76FC790}" destId="{95889A76-758E-47E7-9860-609C714A378E}" srcOrd="4" destOrd="0" presId="urn:microsoft.com/office/officeart/2018/2/layout/IconVerticalSolidList"/>
    <dgm:cxn modelId="{31003BBA-6632-42C7-8896-BFB7BB0ABF60}" type="presParOf" srcId="{95889A76-758E-47E7-9860-609C714A378E}" destId="{F8A6B913-6B88-40C2-ACC1-26266450EEB4}" srcOrd="0" destOrd="0" presId="urn:microsoft.com/office/officeart/2018/2/layout/IconVerticalSolidList"/>
    <dgm:cxn modelId="{A87E707B-0924-4FEA-A2A1-F1A4832CEE93}" type="presParOf" srcId="{95889A76-758E-47E7-9860-609C714A378E}" destId="{1AF71279-B6A4-4643-9F40-6B97672AAA1A}" srcOrd="1" destOrd="0" presId="urn:microsoft.com/office/officeart/2018/2/layout/IconVerticalSolidList"/>
    <dgm:cxn modelId="{32AAC19B-1C27-42F6-BED9-1BC3C7C0DF44}" type="presParOf" srcId="{95889A76-758E-47E7-9860-609C714A378E}" destId="{F30BC717-0EE4-43C8-A531-5B8A4371F712}" srcOrd="2" destOrd="0" presId="urn:microsoft.com/office/officeart/2018/2/layout/IconVerticalSolidList"/>
    <dgm:cxn modelId="{CEA183EE-C8EC-403D-B09E-055694F301D7}" type="presParOf" srcId="{95889A76-758E-47E7-9860-609C714A378E}" destId="{8EA6C5C7-9D18-436E-AF83-48695644CD2C}" srcOrd="3" destOrd="0" presId="urn:microsoft.com/office/officeart/2018/2/layout/IconVerticalSolidList"/>
    <dgm:cxn modelId="{28EB4162-7933-435D-8835-B51D4A886E40}" type="presParOf" srcId="{86B06B0B-8DF2-4EB2-A28C-C90EE76FC790}" destId="{44E899D2-6B79-4FE8-B34A-BB3387B9FC50}" srcOrd="5" destOrd="0" presId="urn:microsoft.com/office/officeart/2018/2/layout/IconVerticalSolidList"/>
    <dgm:cxn modelId="{E4610D5A-F6CE-41B1-AA78-6E7CCC9AA9E0}" type="presParOf" srcId="{86B06B0B-8DF2-4EB2-A28C-C90EE76FC790}" destId="{F868C409-CDAA-439A-8441-0038EBD7F432}" srcOrd="6" destOrd="0" presId="urn:microsoft.com/office/officeart/2018/2/layout/IconVerticalSolidList"/>
    <dgm:cxn modelId="{9F4BE278-A6C6-4A59-8D66-F376B736B8E6}" type="presParOf" srcId="{F868C409-CDAA-439A-8441-0038EBD7F432}" destId="{25312AC2-FBA7-43AE-B981-598AFB92184D}" srcOrd="0" destOrd="0" presId="urn:microsoft.com/office/officeart/2018/2/layout/IconVerticalSolidList"/>
    <dgm:cxn modelId="{563DBC26-4C98-4DD5-8DCB-AF5374EF8FF5}" type="presParOf" srcId="{F868C409-CDAA-439A-8441-0038EBD7F432}" destId="{F3DF6D65-5D6D-4992-B67E-F1D7AE09F2AA}" srcOrd="1" destOrd="0" presId="urn:microsoft.com/office/officeart/2018/2/layout/IconVerticalSolidList"/>
    <dgm:cxn modelId="{D171A447-9F51-420A-9F16-2F29C6D4390B}" type="presParOf" srcId="{F868C409-CDAA-439A-8441-0038EBD7F432}" destId="{5229AE28-710B-4B77-92D3-FB09C23624B6}" srcOrd="2" destOrd="0" presId="urn:microsoft.com/office/officeart/2018/2/layout/IconVerticalSolidList"/>
    <dgm:cxn modelId="{1757CCD4-9CEE-4740-90ED-2B742FF7D308}" type="presParOf" srcId="{F868C409-CDAA-439A-8441-0038EBD7F432}" destId="{7A7A6FAF-BC54-4B1B-847D-CEEABF72BBBB}" srcOrd="3" destOrd="0" presId="urn:microsoft.com/office/officeart/2018/2/layout/IconVerticalSolidList"/>
    <dgm:cxn modelId="{7BEC1312-9C7E-4734-9ADD-E9AFD3D1A1A4}" type="presParOf" srcId="{86B06B0B-8DF2-4EB2-A28C-C90EE76FC790}" destId="{2F350960-18DF-42DA-8C0E-FD3CD753FC45}" srcOrd="7" destOrd="0" presId="urn:microsoft.com/office/officeart/2018/2/layout/IconVerticalSolidList"/>
    <dgm:cxn modelId="{551CBB9D-0884-41C9-BB2E-B03DA4AFE165}" type="presParOf" srcId="{86B06B0B-8DF2-4EB2-A28C-C90EE76FC790}" destId="{F04D19AB-9C73-421E-8765-D2A053E5E552}" srcOrd="8" destOrd="0" presId="urn:microsoft.com/office/officeart/2018/2/layout/IconVerticalSolidList"/>
    <dgm:cxn modelId="{A7996804-D344-4E62-859C-FBF59A14BB3C}" type="presParOf" srcId="{F04D19AB-9C73-421E-8765-D2A053E5E552}" destId="{A2C7CECB-2E79-471A-A8D2-0C2B70C2FEA8}" srcOrd="0" destOrd="0" presId="urn:microsoft.com/office/officeart/2018/2/layout/IconVerticalSolidList"/>
    <dgm:cxn modelId="{78B96E88-8A78-4113-9139-A834D814D6FB}" type="presParOf" srcId="{F04D19AB-9C73-421E-8765-D2A053E5E552}" destId="{0F75447D-5E67-4B28-AEB3-D947A59CD1F6}" srcOrd="1" destOrd="0" presId="urn:microsoft.com/office/officeart/2018/2/layout/IconVerticalSolidList"/>
    <dgm:cxn modelId="{4A1D421C-AC11-4FBB-9EEA-C965FE50B3FE}" type="presParOf" srcId="{F04D19AB-9C73-421E-8765-D2A053E5E552}" destId="{53463967-6FC5-4576-AB71-C4E3894EB485}" srcOrd="2" destOrd="0" presId="urn:microsoft.com/office/officeart/2018/2/layout/IconVerticalSolidList"/>
    <dgm:cxn modelId="{3C3BB3E8-BC62-4DC8-BCCD-B292E89EBFBB}" type="presParOf" srcId="{F04D19AB-9C73-421E-8765-D2A053E5E552}" destId="{AF2EB902-9D73-4DA9-8639-3DF19B1378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5F35E-2B5A-48B4-AD5F-60BBA82E4313}">
      <dsp:nvSpPr>
        <dsp:cNvPr id="0" name=""/>
        <dsp:cNvSpPr/>
      </dsp:nvSpPr>
      <dsp:spPr>
        <a:xfrm>
          <a:off x="0" y="3616"/>
          <a:ext cx="5924550" cy="7703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2397D-4383-44B6-804B-A124C96D6DD2}">
      <dsp:nvSpPr>
        <dsp:cNvPr id="0" name=""/>
        <dsp:cNvSpPr/>
      </dsp:nvSpPr>
      <dsp:spPr>
        <a:xfrm>
          <a:off x="233021" y="176938"/>
          <a:ext cx="423675" cy="4236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E9F04C-DF4D-43F7-8161-821553580805}">
      <dsp:nvSpPr>
        <dsp:cNvPr id="0" name=""/>
        <dsp:cNvSpPr/>
      </dsp:nvSpPr>
      <dsp:spPr>
        <a:xfrm>
          <a:off x="889719" y="3616"/>
          <a:ext cx="5034830" cy="770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25" tIns="81525" rIns="81525" bIns="81525" numCol="1" spcCol="1270" anchor="ctr" anchorCtr="0">
          <a:noAutofit/>
        </a:bodyPr>
        <a:lstStyle/>
        <a:p>
          <a:pPr marL="0" lvl="0" indent="0" algn="l" defTabSz="844550">
            <a:lnSpc>
              <a:spcPct val="90000"/>
            </a:lnSpc>
            <a:spcBef>
              <a:spcPct val="0"/>
            </a:spcBef>
            <a:spcAft>
              <a:spcPct val="35000"/>
            </a:spcAft>
            <a:buNone/>
          </a:pPr>
          <a:r>
            <a:rPr lang="en-IN" sz="1900" kern="1200" dirty="0">
              <a:latin typeface="Arial Black" panose="020B0A04020102020204" pitchFamily="34" charset="0"/>
            </a:rPr>
            <a:t>PROBLEM STATEMENT</a:t>
          </a:r>
          <a:endParaRPr lang="en-US" sz="1900" kern="1200" dirty="0">
            <a:latin typeface="Arial Black" panose="020B0A04020102020204" pitchFamily="34" charset="0"/>
          </a:endParaRPr>
        </a:p>
      </dsp:txBody>
      <dsp:txXfrm>
        <a:off x="889719" y="3616"/>
        <a:ext cx="5034830" cy="770319"/>
      </dsp:txXfrm>
    </dsp:sp>
    <dsp:sp modelId="{F64AFD55-3F2F-4B70-A61E-11C03B444336}">
      <dsp:nvSpPr>
        <dsp:cNvPr id="0" name=""/>
        <dsp:cNvSpPr/>
      </dsp:nvSpPr>
      <dsp:spPr>
        <a:xfrm>
          <a:off x="0" y="966515"/>
          <a:ext cx="5924550" cy="7703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C756F3-6C4D-48EF-B5C0-2082F6E9B4D5}">
      <dsp:nvSpPr>
        <dsp:cNvPr id="0" name=""/>
        <dsp:cNvSpPr/>
      </dsp:nvSpPr>
      <dsp:spPr>
        <a:xfrm>
          <a:off x="233021" y="1139837"/>
          <a:ext cx="423675" cy="4236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9BBF8A-330E-4651-B4A4-42151B5C4B7E}">
      <dsp:nvSpPr>
        <dsp:cNvPr id="0" name=""/>
        <dsp:cNvSpPr/>
      </dsp:nvSpPr>
      <dsp:spPr>
        <a:xfrm>
          <a:off x="889719" y="966515"/>
          <a:ext cx="5034830" cy="770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25" tIns="81525" rIns="81525" bIns="81525" numCol="1" spcCol="1270" anchor="ctr" anchorCtr="0">
          <a:noAutofit/>
        </a:bodyPr>
        <a:lstStyle/>
        <a:p>
          <a:pPr marL="0" lvl="0" indent="0" algn="l" defTabSz="844550">
            <a:lnSpc>
              <a:spcPct val="90000"/>
            </a:lnSpc>
            <a:spcBef>
              <a:spcPct val="0"/>
            </a:spcBef>
            <a:spcAft>
              <a:spcPct val="35000"/>
            </a:spcAft>
            <a:buNone/>
          </a:pPr>
          <a:r>
            <a:rPr lang="en-IN" sz="1900" kern="1200" dirty="0">
              <a:latin typeface="Arial Black" panose="020B0A04020102020204" pitchFamily="34" charset="0"/>
            </a:rPr>
            <a:t>ABSTRACT</a:t>
          </a:r>
          <a:endParaRPr lang="en-US" sz="1900" kern="1200" dirty="0">
            <a:latin typeface="Arial Black" panose="020B0A04020102020204" pitchFamily="34" charset="0"/>
          </a:endParaRPr>
        </a:p>
      </dsp:txBody>
      <dsp:txXfrm>
        <a:off x="889719" y="966515"/>
        <a:ext cx="5034830" cy="770319"/>
      </dsp:txXfrm>
    </dsp:sp>
    <dsp:sp modelId="{F8A6B913-6B88-40C2-ACC1-26266450EEB4}">
      <dsp:nvSpPr>
        <dsp:cNvPr id="0" name=""/>
        <dsp:cNvSpPr/>
      </dsp:nvSpPr>
      <dsp:spPr>
        <a:xfrm>
          <a:off x="0" y="1929415"/>
          <a:ext cx="5924550" cy="7703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71279-B6A4-4643-9F40-6B97672AAA1A}">
      <dsp:nvSpPr>
        <dsp:cNvPr id="0" name=""/>
        <dsp:cNvSpPr/>
      </dsp:nvSpPr>
      <dsp:spPr>
        <a:xfrm>
          <a:off x="233021" y="2102737"/>
          <a:ext cx="423675" cy="4236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A6C5C7-9D18-436E-AF83-48695644CD2C}">
      <dsp:nvSpPr>
        <dsp:cNvPr id="0" name=""/>
        <dsp:cNvSpPr/>
      </dsp:nvSpPr>
      <dsp:spPr>
        <a:xfrm>
          <a:off x="889719" y="1929415"/>
          <a:ext cx="5034830" cy="770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25" tIns="81525" rIns="81525" bIns="81525" numCol="1" spcCol="1270" anchor="ctr" anchorCtr="0">
          <a:noAutofit/>
        </a:bodyPr>
        <a:lstStyle/>
        <a:p>
          <a:pPr marL="0" lvl="0" indent="0" algn="l" defTabSz="844550">
            <a:lnSpc>
              <a:spcPct val="90000"/>
            </a:lnSpc>
            <a:spcBef>
              <a:spcPct val="0"/>
            </a:spcBef>
            <a:spcAft>
              <a:spcPct val="35000"/>
            </a:spcAft>
            <a:buNone/>
          </a:pPr>
          <a:r>
            <a:rPr lang="en-IN" sz="1900" kern="1200" dirty="0">
              <a:latin typeface="Arial Black" panose="020B0A04020102020204" pitchFamily="34" charset="0"/>
            </a:rPr>
            <a:t>METHODOLOGY</a:t>
          </a:r>
          <a:endParaRPr lang="en-US" sz="1900" kern="1200" dirty="0">
            <a:latin typeface="Arial Black" panose="020B0A04020102020204" pitchFamily="34" charset="0"/>
          </a:endParaRPr>
        </a:p>
      </dsp:txBody>
      <dsp:txXfrm>
        <a:off x="889719" y="1929415"/>
        <a:ext cx="5034830" cy="770319"/>
      </dsp:txXfrm>
    </dsp:sp>
    <dsp:sp modelId="{25312AC2-FBA7-43AE-B981-598AFB92184D}">
      <dsp:nvSpPr>
        <dsp:cNvPr id="0" name=""/>
        <dsp:cNvSpPr/>
      </dsp:nvSpPr>
      <dsp:spPr>
        <a:xfrm>
          <a:off x="0" y="2892314"/>
          <a:ext cx="5924550" cy="7703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F6D65-5D6D-4992-B67E-F1D7AE09F2AA}">
      <dsp:nvSpPr>
        <dsp:cNvPr id="0" name=""/>
        <dsp:cNvSpPr/>
      </dsp:nvSpPr>
      <dsp:spPr>
        <a:xfrm>
          <a:off x="233021" y="3065636"/>
          <a:ext cx="423675" cy="4236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7A6FAF-BC54-4B1B-847D-CEEABF72BBBB}">
      <dsp:nvSpPr>
        <dsp:cNvPr id="0" name=""/>
        <dsp:cNvSpPr/>
      </dsp:nvSpPr>
      <dsp:spPr>
        <a:xfrm>
          <a:off x="889719" y="2892314"/>
          <a:ext cx="5034830" cy="770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25" tIns="81525" rIns="81525" bIns="81525" numCol="1" spcCol="1270" anchor="ctr" anchorCtr="0">
          <a:noAutofit/>
        </a:bodyPr>
        <a:lstStyle/>
        <a:p>
          <a:pPr marL="0" lvl="0" indent="0" algn="l" defTabSz="844550">
            <a:lnSpc>
              <a:spcPct val="90000"/>
            </a:lnSpc>
            <a:spcBef>
              <a:spcPct val="0"/>
            </a:spcBef>
            <a:spcAft>
              <a:spcPct val="35000"/>
            </a:spcAft>
            <a:buNone/>
          </a:pPr>
          <a:r>
            <a:rPr lang="en-IN" sz="1900" kern="1200" dirty="0">
              <a:latin typeface="Arial Black" panose="020B0A04020102020204" pitchFamily="34" charset="0"/>
            </a:rPr>
            <a:t>OUTPUT</a:t>
          </a:r>
          <a:endParaRPr lang="en-US" sz="1900" kern="1200" dirty="0">
            <a:latin typeface="Arial Black" panose="020B0A04020102020204" pitchFamily="34" charset="0"/>
          </a:endParaRPr>
        </a:p>
      </dsp:txBody>
      <dsp:txXfrm>
        <a:off x="889719" y="2892314"/>
        <a:ext cx="5034830" cy="770319"/>
      </dsp:txXfrm>
    </dsp:sp>
    <dsp:sp modelId="{A2C7CECB-2E79-471A-A8D2-0C2B70C2FEA8}">
      <dsp:nvSpPr>
        <dsp:cNvPr id="0" name=""/>
        <dsp:cNvSpPr/>
      </dsp:nvSpPr>
      <dsp:spPr>
        <a:xfrm>
          <a:off x="0" y="3855213"/>
          <a:ext cx="5924550" cy="7703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5447D-5E67-4B28-AEB3-D947A59CD1F6}">
      <dsp:nvSpPr>
        <dsp:cNvPr id="0" name=""/>
        <dsp:cNvSpPr/>
      </dsp:nvSpPr>
      <dsp:spPr>
        <a:xfrm>
          <a:off x="233021" y="4028535"/>
          <a:ext cx="423675" cy="4236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2EB902-9D73-4DA9-8639-3DF19B137887}">
      <dsp:nvSpPr>
        <dsp:cNvPr id="0" name=""/>
        <dsp:cNvSpPr/>
      </dsp:nvSpPr>
      <dsp:spPr>
        <a:xfrm>
          <a:off x="889719" y="3855213"/>
          <a:ext cx="5034830" cy="770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25" tIns="81525" rIns="81525" bIns="81525" numCol="1" spcCol="1270" anchor="ctr" anchorCtr="0">
          <a:noAutofit/>
        </a:bodyPr>
        <a:lstStyle/>
        <a:p>
          <a:pPr marL="0" lvl="0" indent="0" algn="l" defTabSz="844550">
            <a:lnSpc>
              <a:spcPct val="90000"/>
            </a:lnSpc>
            <a:spcBef>
              <a:spcPct val="0"/>
            </a:spcBef>
            <a:spcAft>
              <a:spcPct val="35000"/>
            </a:spcAft>
            <a:buNone/>
          </a:pPr>
          <a:r>
            <a:rPr lang="en-IN" sz="1900" kern="1200" dirty="0">
              <a:latin typeface="Arial Black" panose="020B0A04020102020204" pitchFamily="34" charset="0"/>
            </a:rPr>
            <a:t>FUTURE SCOPE</a:t>
          </a:r>
          <a:endParaRPr lang="en-US" sz="1900" kern="1200" dirty="0">
            <a:latin typeface="Arial Black" panose="020B0A04020102020204" pitchFamily="34" charset="0"/>
          </a:endParaRPr>
        </a:p>
      </dsp:txBody>
      <dsp:txXfrm>
        <a:off x="889719" y="3855213"/>
        <a:ext cx="5034830" cy="7703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00B56-91E1-44F3-940C-65D508373036}" type="datetimeFigureOut">
              <a:rPr lang="en-IN" smtClean="0"/>
              <a:t>03-02-2024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C3C7B-FECC-4B7D-9BD0-96837C918052}" type="slidenum">
              <a:rPr lang="en-IN" smtClean="0"/>
              <a:t>‹#›</a:t>
            </a:fld>
            <a:endParaRPr lang="en-IN"/>
          </a:p>
        </p:txBody>
      </p:sp>
    </p:spTree>
    <p:extLst>
      <p:ext uri="{BB962C8B-B14F-4D97-AF65-F5344CB8AC3E}">
        <p14:creationId xmlns:p14="http://schemas.microsoft.com/office/powerpoint/2010/main" val="2331504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896EA1-97E3-46D2-82AD-D71BBFA18C1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458255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896EA1-97E3-46D2-82AD-D71BBFA18C11}"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360662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896EA1-97E3-46D2-82AD-D71BBFA18C11}"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1148106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896EA1-97E3-46D2-82AD-D71BBFA18C11}"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33485-7E5A-4C19-9E53-7AE58E7E471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9767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896EA1-97E3-46D2-82AD-D71BBFA18C11}"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391611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896EA1-97E3-46D2-82AD-D71BBFA18C11}"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1816658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896EA1-97E3-46D2-82AD-D71BBFA18C11}"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26523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96EA1-97E3-46D2-82AD-D71BBFA18C1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3921787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96EA1-97E3-46D2-82AD-D71BBFA18C1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405855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96EA1-97E3-46D2-82AD-D71BBFA18C1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86331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96EA1-97E3-46D2-82AD-D71BBFA18C1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318117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96EA1-97E3-46D2-82AD-D71BBFA18C11}"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299443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96EA1-97E3-46D2-82AD-D71BBFA18C11}"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413585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896EA1-97E3-46D2-82AD-D71BBFA18C11}"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2766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96EA1-97E3-46D2-82AD-D71BBFA18C11}"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206236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896EA1-97E3-46D2-82AD-D71BBFA18C11}"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167530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896EA1-97E3-46D2-82AD-D71BBFA18C11}"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33485-7E5A-4C19-9E53-7AE58E7E471F}" type="slidenum">
              <a:rPr lang="en-IN" smtClean="0"/>
              <a:t>‹#›</a:t>
            </a:fld>
            <a:endParaRPr lang="en-IN"/>
          </a:p>
        </p:txBody>
      </p:sp>
    </p:spTree>
    <p:extLst>
      <p:ext uri="{BB962C8B-B14F-4D97-AF65-F5344CB8AC3E}">
        <p14:creationId xmlns:p14="http://schemas.microsoft.com/office/powerpoint/2010/main" val="241635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5896EA1-97E3-46D2-82AD-D71BBFA18C11}" type="datetimeFigureOut">
              <a:rPr lang="en-IN" smtClean="0"/>
              <a:t>03-02-2024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0033485-7E5A-4C19-9E53-7AE58E7E471F}" type="slidenum">
              <a:rPr lang="en-IN" smtClean="0"/>
              <a:t>‹#›</a:t>
            </a:fld>
            <a:endParaRPr lang="en-IN"/>
          </a:p>
        </p:txBody>
      </p:sp>
    </p:spTree>
    <p:extLst>
      <p:ext uri="{BB962C8B-B14F-4D97-AF65-F5344CB8AC3E}">
        <p14:creationId xmlns:p14="http://schemas.microsoft.com/office/powerpoint/2010/main" val="3894479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E1FA-D6FD-90EB-1DB8-4A4C77210978}"/>
              </a:ext>
            </a:extLst>
          </p:cNvPr>
          <p:cNvSpPr>
            <a:spLocks noGrp="1"/>
          </p:cNvSpPr>
          <p:nvPr>
            <p:ph type="ctrTitle"/>
          </p:nvPr>
        </p:nvSpPr>
        <p:spPr>
          <a:xfrm>
            <a:off x="1595269" y="547499"/>
            <a:ext cx="9001462" cy="2387600"/>
          </a:xfrm>
        </p:spPr>
        <p:txBody>
          <a:bodyPr/>
          <a:lstStyle/>
          <a:p>
            <a:r>
              <a:rPr lang="en-IN" dirty="0"/>
              <a:t>E-Voting using blockchain</a:t>
            </a:r>
          </a:p>
        </p:txBody>
      </p:sp>
      <p:sp>
        <p:nvSpPr>
          <p:cNvPr id="3" name="Subtitle 2">
            <a:extLst>
              <a:ext uri="{FF2B5EF4-FFF2-40B4-BE49-F238E27FC236}">
                <a16:creationId xmlns:a16="http://schemas.microsoft.com/office/drawing/2014/main" id="{E2B0A015-A232-ABB4-0DA8-C1BD68EC56B4}"/>
              </a:ext>
            </a:extLst>
          </p:cNvPr>
          <p:cNvSpPr>
            <a:spLocks noGrp="1"/>
          </p:cNvSpPr>
          <p:nvPr>
            <p:ph type="subTitle" idx="1"/>
          </p:nvPr>
        </p:nvSpPr>
        <p:spPr>
          <a:xfrm>
            <a:off x="109686" y="3994539"/>
            <a:ext cx="7377670" cy="1320282"/>
          </a:xfrm>
        </p:spPr>
        <p:txBody>
          <a:bodyPr/>
          <a:lstStyle/>
          <a:p>
            <a:pPr algn="l"/>
            <a:r>
              <a:rPr lang="en-IN" sz="2000" dirty="0">
                <a:latin typeface="Arial Black" panose="020B0A04020102020204" pitchFamily="34" charset="0"/>
              </a:rPr>
              <a:t>Harshith Kumar. K  1602-20-737-135</a:t>
            </a:r>
          </a:p>
          <a:p>
            <a:pPr algn="l"/>
            <a:r>
              <a:rPr lang="en-IN" sz="2000" dirty="0">
                <a:latin typeface="Arial Black" panose="020B0A04020102020204" pitchFamily="34" charset="0"/>
              </a:rPr>
              <a:t>Shoaib Aleemuddin 1602-20-737-170</a:t>
            </a:r>
          </a:p>
          <a:p>
            <a:pPr algn="l"/>
            <a:endParaRPr lang="en-IN" dirty="0">
              <a:latin typeface="Arial Black" panose="020B0A04020102020204" pitchFamily="34" charset="0"/>
            </a:endParaRPr>
          </a:p>
        </p:txBody>
      </p:sp>
      <p:sp>
        <p:nvSpPr>
          <p:cNvPr id="4" name="TextBox 3">
            <a:extLst>
              <a:ext uri="{FF2B5EF4-FFF2-40B4-BE49-F238E27FC236}">
                <a16:creationId xmlns:a16="http://schemas.microsoft.com/office/drawing/2014/main" id="{25934EC3-0F74-9084-C5D2-29C32389C05F}"/>
              </a:ext>
            </a:extLst>
          </p:cNvPr>
          <p:cNvSpPr txBox="1"/>
          <p:nvPr/>
        </p:nvSpPr>
        <p:spPr>
          <a:xfrm>
            <a:off x="6484154" y="4254570"/>
            <a:ext cx="5598160" cy="400110"/>
          </a:xfrm>
          <a:prstGeom prst="rect">
            <a:avLst/>
          </a:prstGeom>
          <a:noFill/>
        </p:spPr>
        <p:txBody>
          <a:bodyPr wrap="square" rtlCol="0">
            <a:spAutoFit/>
          </a:bodyPr>
          <a:lstStyle/>
          <a:p>
            <a:r>
              <a:rPr lang="en-IN" sz="2000" dirty="0">
                <a:latin typeface="Arial Black" panose="020B0A04020102020204" pitchFamily="34" charset="0"/>
              </a:rPr>
              <a:t>Guide:         Dr. Anjani devi</a:t>
            </a:r>
          </a:p>
        </p:txBody>
      </p:sp>
    </p:spTree>
    <p:extLst>
      <p:ext uri="{BB962C8B-B14F-4D97-AF65-F5344CB8AC3E}">
        <p14:creationId xmlns:p14="http://schemas.microsoft.com/office/powerpoint/2010/main" val="94371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E58EA-E953-1B9F-9C27-40B49D549915}"/>
              </a:ext>
            </a:extLst>
          </p:cNvPr>
          <p:cNvSpPr>
            <a:spLocks noGrp="1"/>
          </p:cNvSpPr>
          <p:nvPr>
            <p:ph type="title"/>
          </p:nvPr>
        </p:nvSpPr>
        <p:spPr>
          <a:xfrm>
            <a:off x="773248" y="112521"/>
            <a:ext cx="10364412" cy="747506"/>
          </a:xfrm>
        </p:spPr>
        <p:txBody>
          <a:bodyPr vert="horz" lIns="91440" tIns="45720" rIns="91440" bIns="45720" rtlCol="0" anchor="b">
            <a:normAutofit/>
          </a:bodyPr>
          <a:lstStyle/>
          <a:p>
            <a:r>
              <a:rPr lang="en-US" sz="4400" dirty="0"/>
              <a:t>Output</a:t>
            </a:r>
          </a:p>
        </p:txBody>
      </p:sp>
      <p:pic>
        <p:nvPicPr>
          <p:cNvPr id="5" name="Content Placeholder 4" descr="A screenshot of a computer program&#10;&#10;Description automatically generated">
            <a:extLst>
              <a:ext uri="{FF2B5EF4-FFF2-40B4-BE49-F238E27FC236}">
                <a16:creationId xmlns:a16="http://schemas.microsoft.com/office/drawing/2014/main" id="{7F24356B-7033-3067-7E92-F5519A23E4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156038"/>
            <a:ext cx="7477988" cy="558944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D59E01B-BD20-C086-16D6-DAE944167D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8560" y="1156038"/>
            <a:ext cx="7208311" cy="5589441"/>
          </a:xfrm>
          <a:prstGeom prst="rect">
            <a:avLst/>
          </a:prstGeom>
        </p:spPr>
      </p:pic>
    </p:spTree>
    <p:extLst>
      <p:ext uri="{BB962C8B-B14F-4D97-AF65-F5344CB8AC3E}">
        <p14:creationId xmlns:p14="http://schemas.microsoft.com/office/powerpoint/2010/main" val="371295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3476D-B6A1-BBFB-3665-8C7B1529312C}"/>
              </a:ext>
            </a:extLst>
          </p:cNvPr>
          <p:cNvSpPr>
            <a:spLocks noGrp="1"/>
          </p:cNvSpPr>
          <p:nvPr>
            <p:ph type="title"/>
          </p:nvPr>
        </p:nvSpPr>
        <p:spPr>
          <a:xfrm>
            <a:off x="913794" y="4217161"/>
            <a:ext cx="10364412" cy="1264906"/>
          </a:xfrm>
        </p:spPr>
        <p:txBody>
          <a:bodyPr vert="horz" lIns="91440" tIns="45720" rIns="91440" bIns="45720" rtlCol="0" anchor="b">
            <a:normAutofit/>
          </a:bodyPr>
          <a:lstStyle/>
          <a:p>
            <a:endParaRPr lang="en-US" sz="4400" dirty="0"/>
          </a:p>
        </p:txBody>
      </p:sp>
      <p:pic>
        <p:nvPicPr>
          <p:cNvPr id="5" name="Content Placeholder 4" descr="A screenshot of a computer program&#10;&#10;Description automatically generated">
            <a:extLst>
              <a:ext uri="{FF2B5EF4-FFF2-40B4-BE49-F238E27FC236}">
                <a16:creationId xmlns:a16="http://schemas.microsoft.com/office/drawing/2014/main" id="{876C2A5D-F084-4E5E-BFE4-D67C693813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 y="133999"/>
            <a:ext cx="11521440" cy="6590001"/>
          </a:xfrm>
          <a:prstGeom prst="rect">
            <a:avLst/>
          </a:prstGeom>
        </p:spPr>
      </p:pic>
    </p:spTree>
    <p:extLst>
      <p:ext uri="{BB962C8B-B14F-4D97-AF65-F5344CB8AC3E}">
        <p14:creationId xmlns:p14="http://schemas.microsoft.com/office/powerpoint/2010/main" val="416920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4C1CADB6-7EE3-7776-2684-BC5A7C67FEE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DF1037-1206-43D4-A4C3-D7C062CD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5F760-15FA-A1E3-808A-2137C7C2D848}"/>
              </a:ext>
            </a:extLst>
          </p:cNvPr>
          <p:cNvSpPr>
            <a:spLocks noGrp="1"/>
          </p:cNvSpPr>
          <p:nvPr>
            <p:ph type="title"/>
          </p:nvPr>
        </p:nvSpPr>
        <p:spPr>
          <a:xfrm>
            <a:off x="913794" y="4217161"/>
            <a:ext cx="10364412" cy="1264906"/>
          </a:xfrm>
        </p:spPr>
        <p:txBody>
          <a:bodyPr vert="horz" lIns="91440" tIns="45720" rIns="91440" bIns="45720" rtlCol="0" anchor="b">
            <a:normAutofit/>
          </a:bodyPr>
          <a:lstStyle/>
          <a:p>
            <a:endParaRPr lang="en-US" sz="4400" dirty="0"/>
          </a:p>
        </p:txBody>
      </p:sp>
      <p:pic>
        <p:nvPicPr>
          <p:cNvPr id="7" name="Picture 6" descr="A computer screen shot of a blue screen&#10;&#10;Description automatically generated">
            <a:extLst>
              <a:ext uri="{FF2B5EF4-FFF2-40B4-BE49-F238E27FC236}">
                <a16:creationId xmlns:a16="http://schemas.microsoft.com/office/drawing/2014/main" id="{2B9A7064-D967-0769-3FC4-514A26BC5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26" y="318056"/>
            <a:ext cx="11187148" cy="6221887"/>
          </a:xfrm>
          <a:prstGeom prst="rect">
            <a:avLst/>
          </a:prstGeom>
        </p:spPr>
      </p:pic>
      <p:sp>
        <p:nvSpPr>
          <p:cNvPr id="4" name="Content Placeholder 3">
            <a:extLst>
              <a:ext uri="{FF2B5EF4-FFF2-40B4-BE49-F238E27FC236}">
                <a16:creationId xmlns:a16="http://schemas.microsoft.com/office/drawing/2014/main" id="{2D4884BF-298A-440F-FE2B-17B15E05039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56320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4D5FE-C974-9D94-6C63-8090A7B63EEC}"/>
              </a:ext>
            </a:extLst>
          </p:cNvPr>
          <p:cNvSpPr>
            <a:spLocks noGrp="1"/>
          </p:cNvSpPr>
          <p:nvPr>
            <p:ph type="title"/>
          </p:nvPr>
        </p:nvSpPr>
        <p:spPr>
          <a:xfrm>
            <a:off x="696686" y="1122001"/>
            <a:ext cx="3040685" cy="4613999"/>
          </a:xfrm>
        </p:spPr>
        <p:txBody>
          <a:bodyPr anchor="ctr">
            <a:normAutofit/>
          </a:bodyPr>
          <a:lstStyle/>
          <a:p>
            <a:pPr algn="l"/>
            <a:r>
              <a:rPr lang="en-IN" sz="2400" dirty="0">
                <a:solidFill>
                  <a:srgbClr val="FFFFFF"/>
                </a:solidFill>
              </a:rPr>
              <a:t>For the next review</a:t>
            </a:r>
          </a:p>
        </p:txBody>
      </p:sp>
      <p:sp useBgFill="1">
        <p:nvSpPr>
          <p:cNvPr id="13" name="Rectangle 12">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D8DD6B-0848-70EE-142C-947C7C038280}"/>
              </a:ext>
            </a:extLst>
          </p:cNvPr>
          <p:cNvSpPr>
            <a:spLocks noGrp="1"/>
          </p:cNvSpPr>
          <p:nvPr>
            <p:ph idx="1"/>
          </p:nvPr>
        </p:nvSpPr>
        <p:spPr>
          <a:xfrm>
            <a:off x="4711641" y="1122001"/>
            <a:ext cx="6566564" cy="4761274"/>
          </a:xfrm>
          <a:solidFill>
            <a:schemeClr val="bg2"/>
          </a:solidFill>
          <a:ln>
            <a:solidFill>
              <a:schemeClr val="bg1"/>
            </a:solidFill>
          </a:ln>
        </p:spPr>
        <p:txBody>
          <a:bodyPr anchor="ctr">
            <a:normAutofit/>
          </a:bodyPr>
          <a:lstStyle/>
          <a:p>
            <a:r>
              <a:rPr lang="en-IN" dirty="0">
                <a:latin typeface="Arial Black" panose="020B0A04020102020204" pitchFamily="34" charset="0"/>
              </a:rPr>
              <a:t>Implementing all smart contracts with calls like getting candidate list from database, checking whether vote is eligible or not with ganache and MetaMask.</a:t>
            </a:r>
          </a:p>
          <a:p>
            <a:r>
              <a:rPr lang="en-IN" dirty="0">
                <a:latin typeface="Arial Black" panose="020B0A04020102020204" pitchFamily="34" charset="0"/>
              </a:rPr>
              <a:t>Design front end for admin and voter login</a:t>
            </a:r>
          </a:p>
          <a:p>
            <a:r>
              <a:rPr lang="en-IN" dirty="0">
                <a:latin typeface="Arial Black" panose="020B0A04020102020204" pitchFamily="34" charset="0"/>
              </a:rPr>
              <a:t>Result page showing whether vote is taken into consideration or not and also a ledger page showing transactions that happened in voting process.</a:t>
            </a:r>
          </a:p>
        </p:txBody>
      </p:sp>
    </p:spTree>
    <p:extLst>
      <p:ext uri="{BB962C8B-B14F-4D97-AF65-F5344CB8AC3E}">
        <p14:creationId xmlns:p14="http://schemas.microsoft.com/office/powerpoint/2010/main" val="373175132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7D1D-372A-C2C4-CACA-F6B19A243D5E}"/>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B50F1A84-DB87-3965-7C69-0592450C5817}"/>
              </a:ext>
            </a:extLst>
          </p:cNvPr>
          <p:cNvSpPr>
            <a:spLocks noGrp="1"/>
          </p:cNvSpPr>
          <p:nvPr>
            <p:ph idx="1"/>
          </p:nvPr>
        </p:nvSpPr>
        <p:spPr/>
        <p:txBody>
          <a:bodyPr>
            <a:normAutofit/>
          </a:bodyPr>
          <a:lstStyle/>
          <a:p>
            <a:r>
              <a:rPr lang="en-IN" dirty="0">
                <a:latin typeface="Arial Black" panose="020B0A04020102020204" pitchFamily="34" charset="0"/>
              </a:rPr>
              <a:t>Multi-Factor Authentication :   </a:t>
            </a:r>
          </a:p>
          <a:p>
            <a:pPr marL="0" indent="0">
              <a:buNone/>
            </a:pPr>
            <a:r>
              <a:rPr lang="en-IN" dirty="0">
                <a:latin typeface="Arial Black" panose="020B0A04020102020204" pitchFamily="34" charset="0"/>
              </a:rPr>
              <a:t>       </a:t>
            </a:r>
            <a:r>
              <a:rPr lang="en-US" b="0" i="0" dirty="0">
                <a:solidFill>
                  <a:srgbClr val="D1D5DB"/>
                </a:solidFill>
                <a:effectLst/>
                <a:latin typeface="Söhne"/>
              </a:rPr>
              <a:t>Biometric verification, such as fingerprint or facial recognition, adds an additional layer of security by confirming the identity of voters based on unique physical characteristics. </a:t>
            </a:r>
          </a:p>
          <a:p>
            <a:endParaRPr lang="en-US" b="0" i="0" dirty="0">
              <a:solidFill>
                <a:srgbClr val="D1D5DB"/>
              </a:solidFill>
              <a:effectLst/>
              <a:latin typeface="Arial Black" panose="020B0A04020102020204" pitchFamily="34" charset="0"/>
            </a:endParaRPr>
          </a:p>
          <a:p>
            <a:r>
              <a:rPr lang="en-US" b="0" i="0" dirty="0">
                <a:effectLst/>
                <a:latin typeface="Arial Black" panose="020B0A04020102020204" pitchFamily="34" charset="0"/>
              </a:rPr>
              <a:t>User-friendly interfaces with customizable features :</a:t>
            </a:r>
          </a:p>
          <a:p>
            <a:pPr marL="0" indent="0">
              <a:buNone/>
            </a:pPr>
            <a:r>
              <a:rPr lang="en-US" dirty="0">
                <a:solidFill>
                  <a:srgbClr val="D1D5DB"/>
                </a:solidFill>
                <a:effectLst/>
                <a:latin typeface="Söhne"/>
              </a:rPr>
              <a:t>      </a:t>
            </a:r>
            <a:r>
              <a:rPr lang="en-US" b="0" i="0" dirty="0">
                <a:solidFill>
                  <a:srgbClr val="D1D5DB"/>
                </a:solidFill>
                <a:effectLst/>
                <a:latin typeface="Söhne"/>
              </a:rPr>
              <a:t>providing alternative voting methods, such as remote voting via mobile devices or paper ballots for in-person voting, ensures that voters can participate in elections regardless of their access to technology or internet connectivity</a:t>
            </a:r>
            <a:endParaRPr lang="en-IN" dirty="0">
              <a:latin typeface="Arial Black" panose="020B0A04020102020204" pitchFamily="34" charset="0"/>
            </a:endParaRPr>
          </a:p>
        </p:txBody>
      </p:sp>
    </p:spTree>
    <p:extLst>
      <p:ext uri="{BB962C8B-B14F-4D97-AF65-F5344CB8AC3E}">
        <p14:creationId xmlns:p14="http://schemas.microsoft.com/office/powerpoint/2010/main" val="3538231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325448-8043-E77F-FD60-8938562E9CA7}"/>
              </a:ext>
            </a:extLst>
          </p:cNvPr>
          <p:cNvSpPr>
            <a:spLocks noGrp="1"/>
          </p:cNvSpPr>
          <p:nvPr>
            <p:ph type="ctrTitle"/>
          </p:nvPr>
        </p:nvSpPr>
        <p:spPr>
          <a:xfrm>
            <a:off x="1282703" y="1289888"/>
            <a:ext cx="5854698" cy="4278224"/>
          </a:xfrm>
        </p:spPr>
        <p:txBody>
          <a:bodyPr anchor="ctr">
            <a:normAutofit/>
          </a:bodyPr>
          <a:lstStyle/>
          <a:p>
            <a:pPr algn="r"/>
            <a:r>
              <a:rPr lang="en-IN" sz="5400"/>
              <a:t>Thank you</a:t>
            </a:r>
          </a:p>
        </p:txBody>
      </p:sp>
      <p:sp>
        <p:nvSpPr>
          <p:cNvPr id="5" name="Subtitle 4">
            <a:extLst>
              <a:ext uri="{FF2B5EF4-FFF2-40B4-BE49-F238E27FC236}">
                <a16:creationId xmlns:a16="http://schemas.microsoft.com/office/drawing/2014/main" id="{1D5F2BAA-6A4C-86DC-F488-9B471802FF2A}"/>
              </a:ext>
            </a:extLst>
          </p:cNvPr>
          <p:cNvSpPr>
            <a:spLocks noGrp="1"/>
          </p:cNvSpPr>
          <p:nvPr>
            <p:ph type="subTitle" idx="1"/>
          </p:nvPr>
        </p:nvSpPr>
        <p:spPr>
          <a:xfrm>
            <a:off x="7918221" y="1289889"/>
            <a:ext cx="2989891" cy="4278223"/>
          </a:xfrm>
        </p:spPr>
        <p:txBody>
          <a:bodyPr anchor="ctr">
            <a:normAutofit/>
          </a:bodyPr>
          <a:lstStyle/>
          <a:p>
            <a:pPr algn="l"/>
            <a:r>
              <a:rPr lang="en-IN"/>
              <a:t> </a:t>
            </a:r>
            <a:endParaRPr lang="en-IN" dirty="0"/>
          </a:p>
        </p:txBody>
      </p:sp>
      <p:cxnSp>
        <p:nvCxnSpPr>
          <p:cNvPr id="19" name="Straight Connector 18">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50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CF9EC7-826D-146D-89D3-F9C5C82D4E72}"/>
              </a:ext>
            </a:extLst>
          </p:cNvPr>
          <p:cNvSpPr>
            <a:spLocks noGrp="1"/>
          </p:cNvSpPr>
          <p:nvPr>
            <p:ph type="title"/>
          </p:nvPr>
        </p:nvSpPr>
        <p:spPr>
          <a:xfrm>
            <a:off x="752475" y="609600"/>
            <a:ext cx="3643150" cy="5603310"/>
          </a:xfrm>
        </p:spPr>
        <p:txBody>
          <a:bodyPr>
            <a:normAutofit/>
          </a:bodyPr>
          <a:lstStyle/>
          <a:p>
            <a:r>
              <a:rPr lang="en-IN" sz="4000" dirty="0"/>
              <a:t>Agenda</a:t>
            </a:r>
          </a:p>
        </p:txBody>
      </p:sp>
      <p:graphicFrame>
        <p:nvGraphicFramePr>
          <p:cNvPr id="10" name="Content Placeholder 7">
            <a:extLst>
              <a:ext uri="{FF2B5EF4-FFF2-40B4-BE49-F238E27FC236}">
                <a16:creationId xmlns:a16="http://schemas.microsoft.com/office/drawing/2014/main" id="{A3D73EAD-6FA0-246C-340D-B16D0A3F70DA}"/>
              </a:ext>
            </a:extLst>
          </p:cNvPr>
          <p:cNvGraphicFramePr>
            <a:graphicFrameLocks noGrp="1"/>
          </p:cNvGraphicFramePr>
          <p:nvPr>
            <p:ph idx="1"/>
            <p:extLst>
              <p:ext uri="{D42A27DB-BD31-4B8C-83A1-F6EECF244321}">
                <p14:modId xmlns:p14="http://schemas.microsoft.com/office/powerpoint/2010/main" val="4285170916"/>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029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0762A-AB6E-A003-F524-CE582A56166B}"/>
              </a:ext>
            </a:extLst>
          </p:cNvPr>
          <p:cNvSpPr>
            <a:spLocks noGrp="1"/>
          </p:cNvSpPr>
          <p:nvPr>
            <p:ph type="title"/>
          </p:nvPr>
        </p:nvSpPr>
        <p:spPr>
          <a:xfrm>
            <a:off x="8454629" y="1122001"/>
            <a:ext cx="3040685" cy="4613999"/>
          </a:xfrm>
        </p:spPr>
        <p:txBody>
          <a:bodyPr anchor="ctr">
            <a:normAutofit/>
          </a:bodyPr>
          <a:lstStyle/>
          <a:p>
            <a:pPr algn="l"/>
            <a:r>
              <a:rPr lang="en-IN" sz="2400">
                <a:solidFill>
                  <a:srgbClr val="FFFFFF"/>
                </a:solidFill>
              </a:rPr>
              <a:t>Problem statement</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B574BF-DCE1-4594-FBA5-E6F538C752FE}"/>
              </a:ext>
            </a:extLst>
          </p:cNvPr>
          <p:cNvSpPr>
            <a:spLocks noGrp="1"/>
          </p:cNvSpPr>
          <p:nvPr>
            <p:ph idx="1"/>
          </p:nvPr>
        </p:nvSpPr>
        <p:spPr>
          <a:xfrm>
            <a:off x="913795" y="1122001"/>
            <a:ext cx="6566564" cy="4761274"/>
          </a:xfrm>
        </p:spPr>
        <p:txBody>
          <a:bodyPr anchor="ctr">
            <a:normAutofit/>
          </a:bodyPr>
          <a:lstStyle/>
          <a:p>
            <a:pPr marL="0" indent="0">
              <a:buNone/>
            </a:pPr>
            <a:r>
              <a:rPr lang="en-US" sz="1800" b="0" i="0" dirty="0">
                <a:effectLst/>
                <a:latin typeface="Arial Black" panose="020B0A04020102020204" pitchFamily="34" charset="0"/>
              </a:rPr>
              <a:t>Traditional voting systems are often plagued by issues such as lack of transparency, potential fraud, and inefficiencies in the counting process. Additionally, there are concerns regarding the security and integrity of electronic voting systems, particularly those that rely solely on centralized databases. These challenges undermine trust in the electoral process and can lead to disenfranchisement and doubts about the legitimacy of election outcomes. E-voting using blockchain technology presents a promising solution to address the shortcomings of traditional voting systems.</a:t>
            </a:r>
            <a:endParaRPr lang="en-IN" sz="1800" dirty="0">
              <a:latin typeface="Arial Black" panose="020B0A04020102020204" pitchFamily="34" charset="0"/>
            </a:endParaRPr>
          </a:p>
        </p:txBody>
      </p:sp>
    </p:spTree>
    <p:extLst>
      <p:ext uri="{BB962C8B-B14F-4D97-AF65-F5344CB8AC3E}">
        <p14:creationId xmlns:p14="http://schemas.microsoft.com/office/powerpoint/2010/main" val="252458348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E2FC2-4D89-7121-2DC4-02CA3B6F6527}"/>
              </a:ext>
            </a:extLst>
          </p:cNvPr>
          <p:cNvSpPr>
            <a:spLocks noGrp="1"/>
          </p:cNvSpPr>
          <p:nvPr>
            <p:ph type="title"/>
          </p:nvPr>
        </p:nvSpPr>
        <p:spPr>
          <a:xfrm>
            <a:off x="696686" y="1122001"/>
            <a:ext cx="3040685" cy="4613999"/>
          </a:xfrm>
        </p:spPr>
        <p:txBody>
          <a:bodyPr anchor="ctr">
            <a:normAutofit/>
          </a:bodyPr>
          <a:lstStyle/>
          <a:p>
            <a:pPr algn="l"/>
            <a:r>
              <a:rPr lang="en-IN" sz="2400">
                <a:solidFill>
                  <a:srgbClr val="FFFFFF"/>
                </a:solidFill>
              </a:rPr>
              <a:t>Abstract</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C20F76-D76D-8048-2E71-4974CA7140B0}"/>
              </a:ext>
            </a:extLst>
          </p:cNvPr>
          <p:cNvSpPr>
            <a:spLocks noGrp="1"/>
          </p:cNvSpPr>
          <p:nvPr>
            <p:ph idx="1"/>
          </p:nvPr>
        </p:nvSpPr>
        <p:spPr>
          <a:xfrm>
            <a:off x="4711641" y="1122001"/>
            <a:ext cx="6566564" cy="4761274"/>
          </a:xfrm>
        </p:spPr>
        <p:txBody>
          <a:bodyPr anchor="ctr">
            <a:normAutofit/>
          </a:bodyPr>
          <a:lstStyle/>
          <a:p>
            <a:pPr marL="0" indent="0">
              <a:lnSpc>
                <a:spcPct val="110000"/>
              </a:lnSpc>
              <a:buNone/>
            </a:pPr>
            <a:r>
              <a:rPr lang="en-US" sz="1500" b="0" i="0" dirty="0">
                <a:effectLst/>
                <a:latin typeface="Arial Black" panose="020B0A04020102020204" pitchFamily="34" charset="0"/>
              </a:rPr>
              <a:t>In our proposed system, each vote is recorded as a transaction on a blockchain network, where it is cryptographically secured and timestamped. The decentralized nature of the blockchain ensures that no single entity has control over the voting process, reducing the risk of manipulation or tampering. Additionally, the transparency of the blockchain allows voters to verify that their votes have been accurately recorded and counted.</a:t>
            </a:r>
          </a:p>
          <a:p>
            <a:pPr marL="0" indent="0">
              <a:lnSpc>
                <a:spcPct val="110000"/>
              </a:lnSpc>
              <a:buNone/>
            </a:pPr>
            <a:r>
              <a:rPr lang="en-US" sz="1500" b="0" i="0" dirty="0">
                <a:effectLst/>
                <a:latin typeface="Arial Black" panose="020B0A04020102020204" pitchFamily="34" charset="0"/>
              </a:rPr>
              <a:t>Smart contracts can be utilized to automate various aspects of the voting process, such as voter authentication, ballot distribution, and tallying of votes. These smart contracts execute predefined rules and protocols, further enhancing the efficiency and integrity of the system.</a:t>
            </a:r>
          </a:p>
          <a:p>
            <a:pPr marL="0" indent="0">
              <a:lnSpc>
                <a:spcPct val="110000"/>
              </a:lnSpc>
              <a:buNone/>
            </a:pPr>
            <a:r>
              <a:rPr lang="en-US" sz="1500" b="0" i="0" dirty="0">
                <a:effectLst/>
                <a:latin typeface="Arial Black" panose="020B0A04020102020204" pitchFamily="34" charset="0"/>
              </a:rPr>
              <a:t>Furthermore, the use of blockchain technology enables auditors and election officials to conduct post-election audits with ease, as all voting data is stored on the blockchain ledger.</a:t>
            </a:r>
          </a:p>
          <a:p>
            <a:pPr marL="0" indent="0">
              <a:lnSpc>
                <a:spcPct val="110000"/>
              </a:lnSpc>
              <a:buNone/>
            </a:pPr>
            <a:endParaRPr lang="en-IN" sz="1500" dirty="0">
              <a:latin typeface="Arial Black" panose="020B0A04020102020204" pitchFamily="34" charset="0"/>
            </a:endParaRPr>
          </a:p>
        </p:txBody>
      </p:sp>
    </p:spTree>
    <p:extLst>
      <p:ext uri="{BB962C8B-B14F-4D97-AF65-F5344CB8AC3E}">
        <p14:creationId xmlns:p14="http://schemas.microsoft.com/office/powerpoint/2010/main" val="40135355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10A09-4743-7696-26EB-6897909AD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1E9AE-73AF-FB8F-BA7B-A153DD560528}"/>
              </a:ext>
            </a:extLst>
          </p:cNvPr>
          <p:cNvSpPr>
            <a:spLocks noGrp="1"/>
          </p:cNvSpPr>
          <p:nvPr>
            <p:ph type="title"/>
          </p:nvPr>
        </p:nvSpPr>
        <p:spPr>
          <a:xfrm>
            <a:off x="919119" y="347552"/>
            <a:ext cx="10353761" cy="1326321"/>
          </a:xfrm>
        </p:spPr>
        <p:txBody>
          <a:bodyPr/>
          <a:lstStyle/>
          <a:p>
            <a:r>
              <a:rPr lang="en-IN" dirty="0"/>
              <a:t>Proposed model</a:t>
            </a:r>
          </a:p>
        </p:txBody>
      </p:sp>
      <p:pic>
        <p:nvPicPr>
          <p:cNvPr id="6" name="Content Placeholder 5">
            <a:extLst>
              <a:ext uri="{FF2B5EF4-FFF2-40B4-BE49-F238E27FC236}">
                <a16:creationId xmlns:a16="http://schemas.microsoft.com/office/drawing/2014/main" id="{7460E3CE-7769-C163-AB91-27873803C22E}"/>
              </a:ext>
            </a:extLst>
          </p:cNvPr>
          <p:cNvPicPr>
            <a:picLocks noGrp="1" noChangeAspect="1"/>
          </p:cNvPicPr>
          <p:nvPr>
            <p:ph idx="1"/>
          </p:nvPr>
        </p:nvPicPr>
        <p:blipFill>
          <a:blip r:embed="rId2"/>
          <a:stretch>
            <a:fillRect/>
          </a:stretch>
        </p:blipFill>
        <p:spPr>
          <a:xfrm>
            <a:off x="243043" y="3429000"/>
            <a:ext cx="2267909" cy="987638"/>
          </a:xfrm>
          <a:prstGeom prst="rect">
            <a:avLst/>
          </a:prstGeom>
        </p:spPr>
      </p:pic>
      <p:sp>
        <p:nvSpPr>
          <p:cNvPr id="4" name="Rectangle: Rounded Corners 3">
            <a:extLst>
              <a:ext uri="{FF2B5EF4-FFF2-40B4-BE49-F238E27FC236}">
                <a16:creationId xmlns:a16="http://schemas.microsoft.com/office/drawing/2014/main" id="{E8AFB864-BE53-1AA0-C4F3-0D618313A907}"/>
              </a:ext>
            </a:extLst>
          </p:cNvPr>
          <p:cNvSpPr/>
          <p:nvPr/>
        </p:nvSpPr>
        <p:spPr>
          <a:xfrm>
            <a:off x="4608276" y="1662290"/>
            <a:ext cx="2245360" cy="9698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F710A88-1FCE-6DA1-707B-41051233C118}"/>
              </a:ext>
            </a:extLst>
          </p:cNvPr>
          <p:cNvPicPr>
            <a:picLocks noChangeAspect="1"/>
          </p:cNvPicPr>
          <p:nvPr/>
        </p:nvPicPr>
        <p:blipFill>
          <a:blip r:embed="rId2"/>
          <a:stretch>
            <a:fillRect/>
          </a:stretch>
        </p:blipFill>
        <p:spPr>
          <a:xfrm>
            <a:off x="9358792" y="1650483"/>
            <a:ext cx="2267909" cy="987638"/>
          </a:xfrm>
          <a:prstGeom prst="rect">
            <a:avLst/>
          </a:prstGeom>
        </p:spPr>
      </p:pic>
      <p:pic>
        <p:nvPicPr>
          <p:cNvPr id="8" name="Picture 7">
            <a:extLst>
              <a:ext uri="{FF2B5EF4-FFF2-40B4-BE49-F238E27FC236}">
                <a16:creationId xmlns:a16="http://schemas.microsoft.com/office/drawing/2014/main" id="{8538BCE2-F16A-EFFB-7D83-5E09C1BD3DBE}"/>
              </a:ext>
            </a:extLst>
          </p:cNvPr>
          <p:cNvPicPr>
            <a:picLocks noChangeAspect="1"/>
          </p:cNvPicPr>
          <p:nvPr/>
        </p:nvPicPr>
        <p:blipFill>
          <a:blip r:embed="rId2"/>
          <a:stretch>
            <a:fillRect/>
          </a:stretch>
        </p:blipFill>
        <p:spPr>
          <a:xfrm>
            <a:off x="243041" y="5482164"/>
            <a:ext cx="2267909" cy="987638"/>
          </a:xfrm>
          <a:prstGeom prst="rect">
            <a:avLst/>
          </a:prstGeom>
        </p:spPr>
      </p:pic>
      <p:pic>
        <p:nvPicPr>
          <p:cNvPr id="9" name="Picture 8">
            <a:extLst>
              <a:ext uri="{FF2B5EF4-FFF2-40B4-BE49-F238E27FC236}">
                <a16:creationId xmlns:a16="http://schemas.microsoft.com/office/drawing/2014/main" id="{07D8A225-7F52-FBF4-8592-EA3BBBD43E65}"/>
              </a:ext>
            </a:extLst>
          </p:cNvPr>
          <p:cNvPicPr>
            <a:picLocks noChangeAspect="1"/>
          </p:cNvPicPr>
          <p:nvPr/>
        </p:nvPicPr>
        <p:blipFill>
          <a:blip r:embed="rId2"/>
          <a:stretch>
            <a:fillRect/>
          </a:stretch>
        </p:blipFill>
        <p:spPr>
          <a:xfrm>
            <a:off x="4520085" y="3429000"/>
            <a:ext cx="2267909" cy="987638"/>
          </a:xfrm>
          <a:prstGeom prst="rect">
            <a:avLst/>
          </a:prstGeom>
        </p:spPr>
      </p:pic>
      <p:pic>
        <p:nvPicPr>
          <p:cNvPr id="10" name="Picture 9">
            <a:extLst>
              <a:ext uri="{FF2B5EF4-FFF2-40B4-BE49-F238E27FC236}">
                <a16:creationId xmlns:a16="http://schemas.microsoft.com/office/drawing/2014/main" id="{8936C490-85BF-B0CF-B152-EDDDD862A0BB}"/>
              </a:ext>
            </a:extLst>
          </p:cNvPr>
          <p:cNvPicPr>
            <a:picLocks noChangeAspect="1"/>
          </p:cNvPicPr>
          <p:nvPr/>
        </p:nvPicPr>
        <p:blipFill>
          <a:blip r:embed="rId2"/>
          <a:stretch>
            <a:fillRect/>
          </a:stretch>
        </p:blipFill>
        <p:spPr>
          <a:xfrm>
            <a:off x="9358792" y="3484408"/>
            <a:ext cx="2267909" cy="987638"/>
          </a:xfrm>
          <a:prstGeom prst="rect">
            <a:avLst/>
          </a:prstGeom>
        </p:spPr>
      </p:pic>
      <p:pic>
        <p:nvPicPr>
          <p:cNvPr id="11" name="Picture 10">
            <a:extLst>
              <a:ext uri="{FF2B5EF4-FFF2-40B4-BE49-F238E27FC236}">
                <a16:creationId xmlns:a16="http://schemas.microsoft.com/office/drawing/2014/main" id="{823969C2-FBF9-8E66-177B-AF50405569CA}"/>
              </a:ext>
            </a:extLst>
          </p:cNvPr>
          <p:cNvPicPr>
            <a:picLocks noChangeAspect="1"/>
          </p:cNvPicPr>
          <p:nvPr/>
        </p:nvPicPr>
        <p:blipFill>
          <a:blip r:embed="rId2"/>
          <a:stretch>
            <a:fillRect/>
          </a:stretch>
        </p:blipFill>
        <p:spPr>
          <a:xfrm>
            <a:off x="9358791" y="5482164"/>
            <a:ext cx="2267909" cy="987638"/>
          </a:xfrm>
          <a:prstGeom prst="rect">
            <a:avLst/>
          </a:prstGeom>
        </p:spPr>
      </p:pic>
      <p:sp>
        <p:nvSpPr>
          <p:cNvPr id="13" name="TextBox 12">
            <a:extLst>
              <a:ext uri="{FF2B5EF4-FFF2-40B4-BE49-F238E27FC236}">
                <a16:creationId xmlns:a16="http://schemas.microsoft.com/office/drawing/2014/main" id="{DC3F6250-D845-F5A7-08AD-3C29C1649FB4}"/>
              </a:ext>
            </a:extLst>
          </p:cNvPr>
          <p:cNvSpPr txBox="1"/>
          <p:nvPr/>
        </p:nvSpPr>
        <p:spPr>
          <a:xfrm>
            <a:off x="4714240" y="1917689"/>
            <a:ext cx="1879600" cy="584775"/>
          </a:xfrm>
          <a:prstGeom prst="rect">
            <a:avLst/>
          </a:prstGeom>
          <a:noFill/>
        </p:spPr>
        <p:txBody>
          <a:bodyPr wrap="square" rtlCol="0">
            <a:spAutoFit/>
          </a:bodyPr>
          <a:lstStyle/>
          <a:p>
            <a:r>
              <a:rPr lang="en-IN" sz="1600" dirty="0">
                <a:solidFill>
                  <a:schemeClr val="bg1"/>
                </a:solidFill>
                <a:latin typeface="Arial Black" panose="020B0A04020102020204" pitchFamily="34" charset="0"/>
              </a:rPr>
              <a:t>End user(Home page)</a:t>
            </a:r>
          </a:p>
        </p:txBody>
      </p:sp>
      <p:sp>
        <p:nvSpPr>
          <p:cNvPr id="14" name="TextBox 13">
            <a:extLst>
              <a:ext uri="{FF2B5EF4-FFF2-40B4-BE49-F238E27FC236}">
                <a16:creationId xmlns:a16="http://schemas.microsoft.com/office/drawing/2014/main" id="{09005AEE-B4C1-CC38-4546-9C2E679AF6BB}"/>
              </a:ext>
            </a:extLst>
          </p:cNvPr>
          <p:cNvSpPr txBox="1"/>
          <p:nvPr/>
        </p:nvSpPr>
        <p:spPr>
          <a:xfrm>
            <a:off x="9681048" y="1932861"/>
            <a:ext cx="1981200" cy="338554"/>
          </a:xfrm>
          <a:prstGeom prst="rect">
            <a:avLst/>
          </a:prstGeom>
          <a:noFill/>
        </p:spPr>
        <p:txBody>
          <a:bodyPr wrap="square" rtlCol="0">
            <a:spAutoFit/>
          </a:bodyPr>
          <a:lstStyle/>
          <a:p>
            <a:r>
              <a:rPr lang="en-IN" sz="1600" dirty="0">
                <a:solidFill>
                  <a:schemeClr val="bg1"/>
                </a:solidFill>
                <a:latin typeface="Arial Black" panose="020B0A04020102020204" pitchFamily="34" charset="0"/>
              </a:rPr>
              <a:t>Cast a Vote</a:t>
            </a:r>
          </a:p>
        </p:txBody>
      </p:sp>
      <p:sp>
        <p:nvSpPr>
          <p:cNvPr id="15" name="TextBox 14">
            <a:extLst>
              <a:ext uri="{FF2B5EF4-FFF2-40B4-BE49-F238E27FC236}">
                <a16:creationId xmlns:a16="http://schemas.microsoft.com/office/drawing/2014/main" id="{8F920A19-5788-5C32-F0B2-5FEE8254B386}"/>
              </a:ext>
            </a:extLst>
          </p:cNvPr>
          <p:cNvSpPr txBox="1"/>
          <p:nvPr/>
        </p:nvSpPr>
        <p:spPr>
          <a:xfrm>
            <a:off x="4671054" y="3777590"/>
            <a:ext cx="2079949" cy="338554"/>
          </a:xfrm>
          <a:prstGeom prst="rect">
            <a:avLst/>
          </a:prstGeom>
          <a:noFill/>
        </p:spPr>
        <p:txBody>
          <a:bodyPr wrap="square" rtlCol="0">
            <a:spAutoFit/>
          </a:bodyPr>
          <a:lstStyle/>
          <a:p>
            <a:r>
              <a:rPr lang="en-IN" sz="1600" dirty="0">
                <a:solidFill>
                  <a:schemeClr val="bg1"/>
                </a:solidFill>
                <a:latin typeface="Arial Black" panose="020B0A04020102020204" pitchFamily="34" charset="0"/>
              </a:rPr>
              <a:t>View Ledgers</a:t>
            </a:r>
          </a:p>
        </p:txBody>
      </p:sp>
      <p:sp>
        <p:nvSpPr>
          <p:cNvPr id="16" name="TextBox 15">
            <a:extLst>
              <a:ext uri="{FF2B5EF4-FFF2-40B4-BE49-F238E27FC236}">
                <a16:creationId xmlns:a16="http://schemas.microsoft.com/office/drawing/2014/main" id="{C1DB13BB-333F-CA2F-55F0-E920F9367E27}"/>
              </a:ext>
            </a:extLst>
          </p:cNvPr>
          <p:cNvSpPr txBox="1"/>
          <p:nvPr/>
        </p:nvSpPr>
        <p:spPr>
          <a:xfrm>
            <a:off x="9681048" y="3808950"/>
            <a:ext cx="2267909" cy="338554"/>
          </a:xfrm>
          <a:prstGeom prst="rect">
            <a:avLst/>
          </a:prstGeom>
          <a:noFill/>
        </p:spPr>
        <p:txBody>
          <a:bodyPr wrap="square" rtlCol="0">
            <a:spAutoFit/>
          </a:bodyPr>
          <a:lstStyle/>
          <a:p>
            <a:r>
              <a:rPr lang="en-IN" sz="1600" dirty="0">
                <a:solidFill>
                  <a:schemeClr val="bg1"/>
                </a:solidFill>
                <a:latin typeface="Arial Black" panose="020B0A04020102020204" pitchFamily="34" charset="0"/>
              </a:rPr>
              <a:t>Results</a:t>
            </a:r>
          </a:p>
        </p:txBody>
      </p:sp>
      <p:sp>
        <p:nvSpPr>
          <p:cNvPr id="17" name="TextBox 16">
            <a:extLst>
              <a:ext uri="{FF2B5EF4-FFF2-40B4-BE49-F238E27FC236}">
                <a16:creationId xmlns:a16="http://schemas.microsoft.com/office/drawing/2014/main" id="{792FE6C5-293A-6F36-20C8-4C5BC5F703F3}"/>
              </a:ext>
            </a:extLst>
          </p:cNvPr>
          <p:cNvSpPr txBox="1"/>
          <p:nvPr/>
        </p:nvSpPr>
        <p:spPr>
          <a:xfrm>
            <a:off x="535775" y="3685839"/>
            <a:ext cx="1899920" cy="584775"/>
          </a:xfrm>
          <a:prstGeom prst="rect">
            <a:avLst/>
          </a:prstGeom>
          <a:noFill/>
        </p:spPr>
        <p:txBody>
          <a:bodyPr wrap="square" rtlCol="0">
            <a:spAutoFit/>
          </a:bodyPr>
          <a:lstStyle/>
          <a:p>
            <a:r>
              <a:rPr lang="en-IN" sz="1600" dirty="0">
                <a:solidFill>
                  <a:schemeClr val="bg1"/>
                </a:solidFill>
                <a:latin typeface="Arial Black" panose="020B0A04020102020204" pitchFamily="34" charset="0"/>
              </a:rPr>
              <a:t>Candidate Management </a:t>
            </a:r>
          </a:p>
        </p:txBody>
      </p:sp>
      <p:sp>
        <p:nvSpPr>
          <p:cNvPr id="18" name="TextBox 17">
            <a:extLst>
              <a:ext uri="{FF2B5EF4-FFF2-40B4-BE49-F238E27FC236}">
                <a16:creationId xmlns:a16="http://schemas.microsoft.com/office/drawing/2014/main" id="{55C1C205-0834-B3B8-0A7F-2C44A49A79E9}"/>
              </a:ext>
            </a:extLst>
          </p:cNvPr>
          <p:cNvSpPr txBox="1"/>
          <p:nvPr/>
        </p:nvSpPr>
        <p:spPr>
          <a:xfrm>
            <a:off x="529752" y="5703247"/>
            <a:ext cx="1899920" cy="584775"/>
          </a:xfrm>
          <a:prstGeom prst="rect">
            <a:avLst/>
          </a:prstGeom>
          <a:noFill/>
        </p:spPr>
        <p:txBody>
          <a:bodyPr wrap="square" rtlCol="0">
            <a:spAutoFit/>
          </a:bodyPr>
          <a:lstStyle/>
          <a:p>
            <a:r>
              <a:rPr lang="en-IN" sz="1600" dirty="0">
                <a:solidFill>
                  <a:schemeClr val="bg1"/>
                </a:solidFill>
                <a:latin typeface="Arial Black" panose="020B0A04020102020204" pitchFamily="34" charset="0"/>
              </a:rPr>
              <a:t>Voter Management </a:t>
            </a:r>
          </a:p>
        </p:txBody>
      </p:sp>
      <p:sp>
        <p:nvSpPr>
          <p:cNvPr id="19" name="TextBox 18">
            <a:extLst>
              <a:ext uri="{FF2B5EF4-FFF2-40B4-BE49-F238E27FC236}">
                <a16:creationId xmlns:a16="http://schemas.microsoft.com/office/drawing/2014/main" id="{13647273-D92A-DEF0-6940-2A97A799AB45}"/>
              </a:ext>
            </a:extLst>
          </p:cNvPr>
          <p:cNvSpPr txBox="1"/>
          <p:nvPr/>
        </p:nvSpPr>
        <p:spPr>
          <a:xfrm>
            <a:off x="9865042" y="5806706"/>
            <a:ext cx="1899920" cy="338554"/>
          </a:xfrm>
          <a:prstGeom prst="rect">
            <a:avLst/>
          </a:prstGeom>
          <a:noFill/>
        </p:spPr>
        <p:txBody>
          <a:bodyPr wrap="square" rtlCol="0">
            <a:spAutoFit/>
          </a:bodyPr>
          <a:lstStyle/>
          <a:p>
            <a:r>
              <a:rPr lang="en-IN" sz="1600" dirty="0">
                <a:solidFill>
                  <a:schemeClr val="bg1"/>
                </a:solidFill>
                <a:latin typeface="Arial Black" panose="020B0A04020102020204" pitchFamily="34" charset="0"/>
              </a:rPr>
              <a:t>Log out</a:t>
            </a:r>
          </a:p>
        </p:txBody>
      </p:sp>
      <p:pic>
        <p:nvPicPr>
          <p:cNvPr id="20" name="Picture 19">
            <a:extLst>
              <a:ext uri="{FF2B5EF4-FFF2-40B4-BE49-F238E27FC236}">
                <a16:creationId xmlns:a16="http://schemas.microsoft.com/office/drawing/2014/main" id="{83B35772-F861-3ECF-9B4D-0B05AA6F1EA9}"/>
              </a:ext>
            </a:extLst>
          </p:cNvPr>
          <p:cNvPicPr>
            <a:picLocks noChangeAspect="1"/>
          </p:cNvPicPr>
          <p:nvPr/>
        </p:nvPicPr>
        <p:blipFill>
          <a:blip r:embed="rId3"/>
          <a:stretch>
            <a:fillRect/>
          </a:stretch>
        </p:blipFill>
        <p:spPr>
          <a:xfrm>
            <a:off x="4483094" y="5482164"/>
            <a:ext cx="2267909" cy="987638"/>
          </a:xfrm>
          <a:prstGeom prst="rect">
            <a:avLst/>
          </a:prstGeom>
        </p:spPr>
      </p:pic>
      <p:sp>
        <p:nvSpPr>
          <p:cNvPr id="21" name="TextBox 20">
            <a:extLst>
              <a:ext uri="{FF2B5EF4-FFF2-40B4-BE49-F238E27FC236}">
                <a16:creationId xmlns:a16="http://schemas.microsoft.com/office/drawing/2014/main" id="{DDD5CF58-5BFD-B868-3289-1A5A908CBC2B}"/>
              </a:ext>
            </a:extLst>
          </p:cNvPr>
          <p:cNvSpPr txBox="1"/>
          <p:nvPr/>
        </p:nvSpPr>
        <p:spPr>
          <a:xfrm>
            <a:off x="4671054" y="5703247"/>
            <a:ext cx="1811026" cy="584775"/>
          </a:xfrm>
          <a:prstGeom prst="rect">
            <a:avLst/>
          </a:prstGeom>
          <a:noFill/>
        </p:spPr>
        <p:txBody>
          <a:bodyPr wrap="square" rtlCol="0">
            <a:spAutoFit/>
          </a:bodyPr>
          <a:lstStyle/>
          <a:p>
            <a:r>
              <a:rPr lang="en-IN" sz="1600" dirty="0">
                <a:solidFill>
                  <a:schemeClr val="bg1"/>
                </a:solidFill>
                <a:latin typeface="Arial Black" panose="020B0A04020102020204" pitchFamily="34" charset="0"/>
              </a:rPr>
              <a:t>Vote validation</a:t>
            </a:r>
          </a:p>
        </p:txBody>
      </p:sp>
      <p:cxnSp>
        <p:nvCxnSpPr>
          <p:cNvPr id="23" name="Straight Arrow Connector 22">
            <a:extLst>
              <a:ext uri="{FF2B5EF4-FFF2-40B4-BE49-F238E27FC236}">
                <a16:creationId xmlns:a16="http://schemas.microsoft.com/office/drawing/2014/main" id="{26A2238C-86FE-FC19-503D-77D9EB8BDE71}"/>
              </a:ext>
            </a:extLst>
          </p:cNvPr>
          <p:cNvCxnSpPr>
            <a:stCxn id="4" idx="3"/>
            <a:endCxn id="7" idx="1"/>
          </p:cNvCxnSpPr>
          <p:nvPr/>
        </p:nvCxnSpPr>
        <p:spPr>
          <a:xfrm flipV="1">
            <a:off x="6853636" y="2144302"/>
            <a:ext cx="2505156" cy="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D694718-3DA5-E811-8E5F-BB97A474FB56}"/>
              </a:ext>
            </a:extLst>
          </p:cNvPr>
          <p:cNvCxnSpPr>
            <a:stCxn id="4" idx="2"/>
            <a:endCxn id="6" idx="0"/>
          </p:cNvCxnSpPr>
          <p:nvPr/>
        </p:nvCxnSpPr>
        <p:spPr>
          <a:xfrm flipH="1">
            <a:off x="1376998" y="2632129"/>
            <a:ext cx="4353958" cy="796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DD57DA2-7111-00EA-F86B-AD6B5E2C4CA8}"/>
              </a:ext>
            </a:extLst>
          </p:cNvPr>
          <p:cNvCxnSpPr>
            <a:stCxn id="4" idx="2"/>
            <a:endCxn id="9" idx="0"/>
          </p:cNvCxnSpPr>
          <p:nvPr/>
        </p:nvCxnSpPr>
        <p:spPr>
          <a:xfrm flipH="1">
            <a:off x="5654040" y="2632129"/>
            <a:ext cx="76916" cy="796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A51C2AE-D14A-7131-0932-536E01D0C717}"/>
              </a:ext>
            </a:extLst>
          </p:cNvPr>
          <p:cNvCxnSpPr>
            <a:cxnSpLocks/>
            <a:stCxn id="4" idx="2"/>
            <a:endCxn id="10" idx="0"/>
          </p:cNvCxnSpPr>
          <p:nvPr/>
        </p:nvCxnSpPr>
        <p:spPr>
          <a:xfrm>
            <a:off x="5730956" y="2632129"/>
            <a:ext cx="4761791" cy="85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E794F1-1008-0F0C-A197-9F20C53B1CE3}"/>
              </a:ext>
            </a:extLst>
          </p:cNvPr>
          <p:cNvCxnSpPr>
            <a:stCxn id="4" idx="2"/>
            <a:endCxn id="8" idx="0"/>
          </p:cNvCxnSpPr>
          <p:nvPr/>
        </p:nvCxnSpPr>
        <p:spPr>
          <a:xfrm flipH="1">
            <a:off x="1376996" y="2632129"/>
            <a:ext cx="4353960" cy="2850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F4F9379-5505-985A-833D-D62D4CE34CB9}"/>
              </a:ext>
            </a:extLst>
          </p:cNvPr>
          <p:cNvCxnSpPr>
            <a:stCxn id="7" idx="2"/>
            <a:endCxn id="10" idx="0"/>
          </p:cNvCxnSpPr>
          <p:nvPr/>
        </p:nvCxnSpPr>
        <p:spPr>
          <a:xfrm>
            <a:off x="10492747" y="2638121"/>
            <a:ext cx="0" cy="84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AC9AF-4260-FCD9-621A-7B6D486B676A}"/>
              </a:ext>
            </a:extLst>
          </p:cNvPr>
          <p:cNvCxnSpPr>
            <a:stCxn id="7" idx="2"/>
            <a:endCxn id="20" idx="0"/>
          </p:cNvCxnSpPr>
          <p:nvPr/>
        </p:nvCxnSpPr>
        <p:spPr>
          <a:xfrm flipH="1">
            <a:off x="5617049" y="2638121"/>
            <a:ext cx="4875698" cy="2844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F802AA2-3E6C-9228-108C-8A8FA7FFE1A1}"/>
              </a:ext>
            </a:extLst>
          </p:cNvPr>
          <p:cNvCxnSpPr>
            <a:stCxn id="10" idx="2"/>
            <a:endCxn id="11" idx="0"/>
          </p:cNvCxnSpPr>
          <p:nvPr/>
        </p:nvCxnSpPr>
        <p:spPr>
          <a:xfrm flipH="1">
            <a:off x="10492746" y="4472046"/>
            <a:ext cx="1" cy="101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7BDA99B-F406-C3BD-FADB-85165EFEA0F4}"/>
              </a:ext>
            </a:extLst>
          </p:cNvPr>
          <p:cNvCxnSpPr>
            <a:stCxn id="20" idx="3"/>
            <a:endCxn id="11" idx="1"/>
          </p:cNvCxnSpPr>
          <p:nvPr/>
        </p:nvCxnSpPr>
        <p:spPr>
          <a:xfrm>
            <a:off x="6751003" y="5975983"/>
            <a:ext cx="260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17CAC57-46F9-47D8-757A-54A7B650BF4C}"/>
              </a:ext>
            </a:extLst>
          </p:cNvPr>
          <p:cNvSpPr txBox="1"/>
          <p:nvPr/>
        </p:nvSpPr>
        <p:spPr>
          <a:xfrm>
            <a:off x="7233920" y="1717177"/>
            <a:ext cx="1595120" cy="369332"/>
          </a:xfrm>
          <a:prstGeom prst="rect">
            <a:avLst/>
          </a:prstGeom>
          <a:noFill/>
        </p:spPr>
        <p:txBody>
          <a:bodyPr wrap="square" rtlCol="0">
            <a:spAutoFit/>
          </a:bodyPr>
          <a:lstStyle/>
          <a:p>
            <a:r>
              <a:rPr lang="en-IN" dirty="0"/>
              <a:t>Voter Login</a:t>
            </a:r>
          </a:p>
        </p:txBody>
      </p:sp>
      <p:sp>
        <p:nvSpPr>
          <p:cNvPr id="42" name="TextBox 41">
            <a:extLst>
              <a:ext uri="{FF2B5EF4-FFF2-40B4-BE49-F238E27FC236}">
                <a16:creationId xmlns:a16="http://schemas.microsoft.com/office/drawing/2014/main" id="{C9CA25FA-819C-0A08-B08A-EF254A8CB29B}"/>
              </a:ext>
            </a:extLst>
          </p:cNvPr>
          <p:cNvSpPr txBox="1"/>
          <p:nvPr/>
        </p:nvSpPr>
        <p:spPr>
          <a:xfrm>
            <a:off x="5769613" y="2885373"/>
            <a:ext cx="1648454" cy="369332"/>
          </a:xfrm>
          <a:prstGeom prst="rect">
            <a:avLst/>
          </a:prstGeom>
          <a:noFill/>
        </p:spPr>
        <p:txBody>
          <a:bodyPr wrap="square" rtlCol="0">
            <a:spAutoFit/>
          </a:bodyPr>
          <a:lstStyle/>
          <a:p>
            <a:r>
              <a:rPr lang="en-IN" dirty="0"/>
              <a:t>Admin login</a:t>
            </a:r>
          </a:p>
        </p:txBody>
      </p:sp>
    </p:spTree>
    <p:extLst>
      <p:ext uri="{BB962C8B-B14F-4D97-AF65-F5344CB8AC3E}">
        <p14:creationId xmlns:p14="http://schemas.microsoft.com/office/powerpoint/2010/main" val="118064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0121-9A3B-FF67-933A-871EBF6DFF29}"/>
              </a:ext>
            </a:extLst>
          </p:cNvPr>
          <p:cNvSpPr>
            <a:spLocks noGrp="1"/>
          </p:cNvSpPr>
          <p:nvPr>
            <p:ph type="title"/>
          </p:nvPr>
        </p:nvSpPr>
        <p:spPr>
          <a:xfrm>
            <a:off x="919119" y="275338"/>
            <a:ext cx="10353761" cy="1326321"/>
          </a:xfrm>
        </p:spPr>
        <p:txBody>
          <a:bodyPr/>
          <a:lstStyle/>
          <a:p>
            <a:r>
              <a:rPr lang="en-IN" dirty="0"/>
              <a:t>Methodology</a:t>
            </a:r>
          </a:p>
        </p:txBody>
      </p:sp>
      <p:pic>
        <p:nvPicPr>
          <p:cNvPr id="5" name="Content Placeholder 4">
            <a:extLst>
              <a:ext uri="{FF2B5EF4-FFF2-40B4-BE49-F238E27FC236}">
                <a16:creationId xmlns:a16="http://schemas.microsoft.com/office/drawing/2014/main" id="{277477EF-2221-42B9-1BAA-A7730F526C56}"/>
              </a:ext>
            </a:extLst>
          </p:cNvPr>
          <p:cNvPicPr>
            <a:picLocks noGrp="1" noChangeAspect="1"/>
          </p:cNvPicPr>
          <p:nvPr>
            <p:ph idx="1"/>
          </p:nvPr>
        </p:nvPicPr>
        <p:blipFill>
          <a:blip r:embed="rId2"/>
          <a:stretch>
            <a:fillRect/>
          </a:stretch>
        </p:blipFill>
        <p:spPr>
          <a:xfrm>
            <a:off x="373969" y="4512826"/>
            <a:ext cx="2115495" cy="816935"/>
          </a:xfrm>
          <a:prstGeom prst="rect">
            <a:avLst/>
          </a:prstGeom>
        </p:spPr>
      </p:pic>
      <p:sp>
        <p:nvSpPr>
          <p:cNvPr id="4" name="Rectangle: Rounded Corners 3">
            <a:extLst>
              <a:ext uri="{FF2B5EF4-FFF2-40B4-BE49-F238E27FC236}">
                <a16:creationId xmlns:a16="http://schemas.microsoft.com/office/drawing/2014/main" id="{05343572-3AFB-63DB-29F6-1654A6D23F7B}"/>
              </a:ext>
            </a:extLst>
          </p:cNvPr>
          <p:cNvSpPr/>
          <p:nvPr/>
        </p:nvSpPr>
        <p:spPr>
          <a:xfrm>
            <a:off x="641187" y="1707352"/>
            <a:ext cx="2092960" cy="797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Arial Black" panose="020B0A04020102020204" pitchFamily="34" charset="0"/>
            </a:endParaRPr>
          </a:p>
        </p:txBody>
      </p:sp>
      <p:pic>
        <p:nvPicPr>
          <p:cNvPr id="6" name="Picture 5">
            <a:extLst>
              <a:ext uri="{FF2B5EF4-FFF2-40B4-BE49-F238E27FC236}">
                <a16:creationId xmlns:a16="http://schemas.microsoft.com/office/drawing/2014/main" id="{2FE005C0-14EC-AB4C-60FF-1F866E46886C}"/>
              </a:ext>
            </a:extLst>
          </p:cNvPr>
          <p:cNvPicPr>
            <a:picLocks noChangeAspect="1"/>
          </p:cNvPicPr>
          <p:nvPr/>
        </p:nvPicPr>
        <p:blipFill>
          <a:blip r:embed="rId2"/>
          <a:stretch>
            <a:fillRect/>
          </a:stretch>
        </p:blipFill>
        <p:spPr>
          <a:xfrm>
            <a:off x="373968" y="5839932"/>
            <a:ext cx="2115495" cy="816935"/>
          </a:xfrm>
          <a:prstGeom prst="rect">
            <a:avLst/>
          </a:prstGeom>
        </p:spPr>
      </p:pic>
      <p:pic>
        <p:nvPicPr>
          <p:cNvPr id="7" name="Picture 6">
            <a:extLst>
              <a:ext uri="{FF2B5EF4-FFF2-40B4-BE49-F238E27FC236}">
                <a16:creationId xmlns:a16="http://schemas.microsoft.com/office/drawing/2014/main" id="{28A3D527-1DE3-46CF-9C13-2A5A12645054}"/>
              </a:ext>
            </a:extLst>
          </p:cNvPr>
          <p:cNvPicPr>
            <a:picLocks noChangeAspect="1"/>
          </p:cNvPicPr>
          <p:nvPr/>
        </p:nvPicPr>
        <p:blipFill>
          <a:blip r:embed="rId2"/>
          <a:stretch>
            <a:fillRect/>
          </a:stretch>
        </p:blipFill>
        <p:spPr>
          <a:xfrm>
            <a:off x="3674028" y="4485209"/>
            <a:ext cx="2115495" cy="816935"/>
          </a:xfrm>
          <a:prstGeom prst="rect">
            <a:avLst/>
          </a:prstGeom>
        </p:spPr>
      </p:pic>
      <p:pic>
        <p:nvPicPr>
          <p:cNvPr id="8" name="Picture 7">
            <a:extLst>
              <a:ext uri="{FF2B5EF4-FFF2-40B4-BE49-F238E27FC236}">
                <a16:creationId xmlns:a16="http://schemas.microsoft.com/office/drawing/2014/main" id="{EEB98B0A-5777-BF5C-2C8B-0D2E3BD52ACF}"/>
              </a:ext>
            </a:extLst>
          </p:cNvPr>
          <p:cNvPicPr>
            <a:picLocks noChangeAspect="1"/>
          </p:cNvPicPr>
          <p:nvPr/>
        </p:nvPicPr>
        <p:blipFill>
          <a:blip r:embed="rId2"/>
          <a:stretch>
            <a:fillRect/>
          </a:stretch>
        </p:blipFill>
        <p:spPr>
          <a:xfrm>
            <a:off x="3658707" y="1707352"/>
            <a:ext cx="2115495" cy="816935"/>
          </a:xfrm>
          <a:prstGeom prst="rect">
            <a:avLst/>
          </a:prstGeom>
        </p:spPr>
      </p:pic>
      <p:pic>
        <p:nvPicPr>
          <p:cNvPr id="9" name="Picture 8">
            <a:extLst>
              <a:ext uri="{FF2B5EF4-FFF2-40B4-BE49-F238E27FC236}">
                <a16:creationId xmlns:a16="http://schemas.microsoft.com/office/drawing/2014/main" id="{AC67117B-34BD-CED9-069C-4C34080CAF42}"/>
              </a:ext>
            </a:extLst>
          </p:cNvPr>
          <p:cNvPicPr>
            <a:picLocks noChangeAspect="1"/>
          </p:cNvPicPr>
          <p:nvPr/>
        </p:nvPicPr>
        <p:blipFill>
          <a:blip r:embed="rId2"/>
          <a:stretch>
            <a:fillRect/>
          </a:stretch>
        </p:blipFill>
        <p:spPr>
          <a:xfrm>
            <a:off x="7533661" y="5849490"/>
            <a:ext cx="2115495" cy="816935"/>
          </a:xfrm>
          <a:prstGeom prst="rect">
            <a:avLst/>
          </a:prstGeom>
        </p:spPr>
      </p:pic>
      <p:pic>
        <p:nvPicPr>
          <p:cNvPr id="10" name="Picture 9">
            <a:extLst>
              <a:ext uri="{FF2B5EF4-FFF2-40B4-BE49-F238E27FC236}">
                <a16:creationId xmlns:a16="http://schemas.microsoft.com/office/drawing/2014/main" id="{2F288237-F420-FFFB-5E6D-184EB9F0D390}"/>
              </a:ext>
            </a:extLst>
          </p:cNvPr>
          <p:cNvPicPr>
            <a:picLocks noChangeAspect="1"/>
          </p:cNvPicPr>
          <p:nvPr/>
        </p:nvPicPr>
        <p:blipFill>
          <a:blip r:embed="rId2"/>
          <a:stretch>
            <a:fillRect/>
          </a:stretch>
        </p:blipFill>
        <p:spPr>
          <a:xfrm>
            <a:off x="7508487" y="2921744"/>
            <a:ext cx="2115495" cy="816935"/>
          </a:xfrm>
          <a:prstGeom prst="rect">
            <a:avLst/>
          </a:prstGeom>
        </p:spPr>
      </p:pic>
      <p:sp>
        <p:nvSpPr>
          <p:cNvPr id="11" name="Flowchart: Decision 10">
            <a:extLst>
              <a:ext uri="{FF2B5EF4-FFF2-40B4-BE49-F238E27FC236}">
                <a16:creationId xmlns:a16="http://schemas.microsoft.com/office/drawing/2014/main" id="{48618EA8-C50C-6941-EB7B-3C5ACDD8A716}"/>
              </a:ext>
            </a:extLst>
          </p:cNvPr>
          <p:cNvSpPr/>
          <p:nvPr/>
        </p:nvSpPr>
        <p:spPr>
          <a:xfrm>
            <a:off x="4381174" y="3085007"/>
            <a:ext cx="670560" cy="601509"/>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5B905FFB-8FB9-DE1D-8543-32CA0D42973D}"/>
              </a:ext>
            </a:extLst>
          </p:cNvPr>
          <p:cNvPicPr>
            <a:picLocks noChangeAspect="1"/>
          </p:cNvPicPr>
          <p:nvPr/>
        </p:nvPicPr>
        <p:blipFill>
          <a:blip r:embed="rId3"/>
          <a:stretch>
            <a:fillRect/>
          </a:stretch>
        </p:blipFill>
        <p:spPr>
          <a:xfrm>
            <a:off x="8233375" y="4512826"/>
            <a:ext cx="688908" cy="621846"/>
          </a:xfrm>
          <a:prstGeom prst="rect">
            <a:avLst/>
          </a:prstGeom>
        </p:spPr>
      </p:pic>
      <p:sp>
        <p:nvSpPr>
          <p:cNvPr id="13" name="TextBox 12">
            <a:extLst>
              <a:ext uri="{FF2B5EF4-FFF2-40B4-BE49-F238E27FC236}">
                <a16:creationId xmlns:a16="http://schemas.microsoft.com/office/drawing/2014/main" id="{FF0DE1DC-D4BF-4CDD-3FA9-0B554506BCAC}"/>
              </a:ext>
            </a:extLst>
          </p:cNvPr>
          <p:cNvSpPr txBox="1"/>
          <p:nvPr/>
        </p:nvSpPr>
        <p:spPr>
          <a:xfrm>
            <a:off x="803692" y="1813744"/>
            <a:ext cx="1767949" cy="584775"/>
          </a:xfrm>
          <a:prstGeom prst="rect">
            <a:avLst/>
          </a:prstGeom>
          <a:noFill/>
        </p:spPr>
        <p:txBody>
          <a:bodyPr wrap="square" rtlCol="0">
            <a:spAutoFit/>
          </a:bodyPr>
          <a:lstStyle/>
          <a:p>
            <a:r>
              <a:rPr lang="en-IN" sz="1600" dirty="0">
                <a:solidFill>
                  <a:schemeClr val="bg1"/>
                </a:solidFill>
                <a:latin typeface="Arial Black" panose="020B0A04020102020204" pitchFamily="34" charset="0"/>
              </a:rPr>
              <a:t>Enter Adhaar ID and OTP</a:t>
            </a:r>
          </a:p>
        </p:txBody>
      </p:sp>
      <p:sp>
        <p:nvSpPr>
          <p:cNvPr id="14" name="TextBox 13">
            <a:extLst>
              <a:ext uri="{FF2B5EF4-FFF2-40B4-BE49-F238E27FC236}">
                <a16:creationId xmlns:a16="http://schemas.microsoft.com/office/drawing/2014/main" id="{B71DB8B0-C7AE-7873-49FE-3D76E0A51D31}"/>
              </a:ext>
            </a:extLst>
          </p:cNvPr>
          <p:cNvSpPr txBox="1"/>
          <p:nvPr/>
        </p:nvSpPr>
        <p:spPr>
          <a:xfrm>
            <a:off x="3738880" y="1792085"/>
            <a:ext cx="1869440" cy="584775"/>
          </a:xfrm>
          <a:prstGeom prst="rect">
            <a:avLst/>
          </a:prstGeom>
          <a:noFill/>
        </p:spPr>
        <p:txBody>
          <a:bodyPr wrap="square" rtlCol="0">
            <a:spAutoFit/>
          </a:bodyPr>
          <a:lstStyle/>
          <a:p>
            <a:r>
              <a:rPr lang="en-IN" sz="1600" dirty="0">
                <a:solidFill>
                  <a:schemeClr val="bg1"/>
                </a:solidFill>
                <a:latin typeface="Arial Black" panose="020B0A04020102020204" pitchFamily="34" charset="0"/>
              </a:rPr>
              <a:t>Authenticate voter</a:t>
            </a:r>
          </a:p>
        </p:txBody>
      </p:sp>
      <p:sp>
        <p:nvSpPr>
          <p:cNvPr id="15" name="TextBox 14">
            <a:extLst>
              <a:ext uri="{FF2B5EF4-FFF2-40B4-BE49-F238E27FC236}">
                <a16:creationId xmlns:a16="http://schemas.microsoft.com/office/drawing/2014/main" id="{742F89FA-65EA-0870-1D05-4602241B4951}"/>
              </a:ext>
            </a:extLst>
          </p:cNvPr>
          <p:cNvSpPr txBox="1"/>
          <p:nvPr/>
        </p:nvSpPr>
        <p:spPr>
          <a:xfrm>
            <a:off x="3738880" y="4724400"/>
            <a:ext cx="1961194" cy="338554"/>
          </a:xfrm>
          <a:prstGeom prst="rect">
            <a:avLst/>
          </a:prstGeom>
          <a:noFill/>
        </p:spPr>
        <p:txBody>
          <a:bodyPr wrap="square" rtlCol="0">
            <a:spAutoFit/>
          </a:bodyPr>
          <a:lstStyle/>
          <a:p>
            <a:r>
              <a:rPr lang="en-IN" sz="1600" dirty="0">
                <a:solidFill>
                  <a:schemeClr val="bg1"/>
                </a:solidFill>
                <a:latin typeface="Arial Black" panose="020B0A04020102020204" pitchFamily="34" charset="0"/>
              </a:rPr>
              <a:t>Allow Voting</a:t>
            </a:r>
          </a:p>
        </p:txBody>
      </p:sp>
      <p:sp>
        <p:nvSpPr>
          <p:cNvPr id="16" name="TextBox 15">
            <a:extLst>
              <a:ext uri="{FF2B5EF4-FFF2-40B4-BE49-F238E27FC236}">
                <a16:creationId xmlns:a16="http://schemas.microsoft.com/office/drawing/2014/main" id="{089628FD-CC8B-2C7F-6D59-4CC46EF295B3}"/>
              </a:ext>
            </a:extLst>
          </p:cNvPr>
          <p:cNvSpPr txBox="1"/>
          <p:nvPr/>
        </p:nvSpPr>
        <p:spPr>
          <a:xfrm>
            <a:off x="709808" y="4615488"/>
            <a:ext cx="1706880" cy="584775"/>
          </a:xfrm>
          <a:prstGeom prst="rect">
            <a:avLst/>
          </a:prstGeom>
          <a:noFill/>
        </p:spPr>
        <p:txBody>
          <a:bodyPr wrap="square" rtlCol="0">
            <a:spAutoFit/>
          </a:bodyPr>
          <a:lstStyle/>
          <a:p>
            <a:r>
              <a:rPr lang="en-IN" sz="1600" dirty="0">
                <a:solidFill>
                  <a:schemeClr val="bg1"/>
                </a:solidFill>
                <a:latin typeface="Arial Black" panose="020B0A04020102020204" pitchFamily="34" charset="0"/>
              </a:rPr>
              <a:t>Select Candidate</a:t>
            </a:r>
          </a:p>
        </p:txBody>
      </p:sp>
      <p:sp>
        <p:nvSpPr>
          <p:cNvPr id="17" name="TextBox 16">
            <a:extLst>
              <a:ext uri="{FF2B5EF4-FFF2-40B4-BE49-F238E27FC236}">
                <a16:creationId xmlns:a16="http://schemas.microsoft.com/office/drawing/2014/main" id="{49777D1F-F47C-35C3-8478-CB32E6DA88D0}"/>
              </a:ext>
            </a:extLst>
          </p:cNvPr>
          <p:cNvSpPr txBox="1"/>
          <p:nvPr/>
        </p:nvSpPr>
        <p:spPr>
          <a:xfrm>
            <a:off x="555217" y="5956011"/>
            <a:ext cx="1803643" cy="584775"/>
          </a:xfrm>
          <a:prstGeom prst="rect">
            <a:avLst/>
          </a:prstGeom>
          <a:noFill/>
        </p:spPr>
        <p:txBody>
          <a:bodyPr wrap="square" rtlCol="0">
            <a:spAutoFit/>
          </a:bodyPr>
          <a:lstStyle/>
          <a:p>
            <a:r>
              <a:rPr lang="en-IN" sz="1600" dirty="0">
                <a:solidFill>
                  <a:schemeClr val="bg1"/>
                </a:solidFill>
                <a:latin typeface="Arial Black" panose="020B0A04020102020204" pitchFamily="34" charset="0"/>
              </a:rPr>
              <a:t>Add Digital Signature</a:t>
            </a:r>
          </a:p>
        </p:txBody>
      </p:sp>
      <p:sp>
        <p:nvSpPr>
          <p:cNvPr id="18" name="TextBox 17">
            <a:extLst>
              <a:ext uri="{FF2B5EF4-FFF2-40B4-BE49-F238E27FC236}">
                <a16:creationId xmlns:a16="http://schemas.microsoft.com/office/drawing/2014/main" id="{E65FF2D9-3D3F-A7CD-738B-45C57BD89263}"/>
              </a:ext>
            </a:extLst>
          </p:cNvPr>
          <p:cNvSpPr txBox="1"/>
          <p:nvPr/>
        </p:nvSpPr>
        <p:spPr>
          <a:xfrm>
            <a:off x="7533661" y="5965571"/>
            <a:ext cx="1808480" cy="584775"/>
          </a:xfrm>
          <a:prstGeom prst="rect">
            <a:avLst/>
          </a:prstGeom>
          <a:noFill/>
        </p:spPr>
        <p:txBody>
          <a:bodyPr wrap="square" rtlCol="0">
            <a:spAutoFit/>
          </a:bodyPr>
          <a:lstStyle/>
          <a:p>
            <a:r>
              <a:rPr lang="en-IN" sz="1600" dirty="0">
                <a:solidFill>
                  <a:schemeClr val="bg1"/>
                </a:solidFill>
                <a:latin typeface="Arial Black" panose="020B0A04020102020204" pitchFamily="34" charset="0"/>
              </a:rPr>
              <a:t>Validate Transaction</a:t>
            </a:r>
          </a:p>
        </p:txBody>
      </p:sp>
      <p:sp>
        <p:nvSpPr>
          <p:cNvPr id="19" name="TextBox 18">
            <a:extLst>
              <a:ext uri="{FF2B5EF4-FFF2-40B4-BE49-F238E27FC236}">
                <a16:creationId xmlns:a16="http://schemas.microsoft.com/office/drawing/2014/main" id="{BF1E7E22-4ECC-4FB6-0993-08B760CB99ED}"/>
              </a:ext>
            </a:extLst>
          </p:cNvPr>
          <p:cNvSpPr txBox="1"/>
          <p:nvPr/>
        </p:nvSpPr>
        <p:spPr>
          <a:xfrm>
            <a:off x="7506498" y="3044048"/>
            <a:ext cx="1889760" cy="584775"/>
          </a:xfrm>
          <a:prstGeom prst="rect">
            <a:avLst/>
          </a:prstGeom>
          <a:noFill/>
        </p:spPr>
        <p:txBody>
          <a:bodyPr wrap="square" rtlCol="0">
            <a:spAutoFit/>
          </a:bodyPr>
          <a:lstStyle/>
          <a:p>
            <a:r>
              <a:rPr lang="en-IN" sz="1600" dirty="0">
                <a:solidFill>
                  <a:schemeClr val="bg1"/>
                </a:solidFill>
                <a:latin typeface="Arial Black" panose="020B0A04020102020204" pitchFamily="34" charset="0"/>
              </a:rPr>
              <a:t>Commit Transaction</a:t>
            </a:r>
          </a:p>
        </p:txBody>
      </p:sp>
      <p:sp>
        <p:nvSpPr>
          <p:cNvPr id="20" name="TextBox 19">
            <a:extLst>
              <a:ext uri="{FF2B5EF4-FFF2-40B4-BE49-F238E27FC236}">
                <a16:creationId xmlns:a16="http://schemas.microsoft.com/office/drawing/2014/main" id="{A3718C1E-78E7-1B21-F77B-3C60D075EF19}"/>
              </a:ext>
            </a:extLst>
          </p:cNvPr>
          <p:cNvSpPr txBox="1"/>
          <p:nvPr/>
        </p:nvSpPr>
        <p:spPr>
          <a:xfrm>
            <a:off x="2307427" y="3070901"/>
            <a:ext cx="1361440" cy="371784"/>
          </a:xfrm>
          <a:prstGeom prst="rect">
            <a:avLst/>
          </a:prstGeom>
          <a:noFill/>
        </p:spPr>
        <p:txBody>
          <a:bodyPr wrap="square" rtlCol="0">
            <a:spAutoFit/>
          </a:bodyPr>
          <a:lstStyle/>
          <a:p>
            <a:r>
              <a:rPr lang="en-IN" dirty="0"/>
              <a:t>Invalid</a:t>
            </a:r>
          </a:p>
        </p:txBody>
      </p:sp>
      <p:sp>
        <p:nvSpPr>
          <p:cNvPr id="21" name="TextBox 20">
            <a:extLst>
              <a:ext uri="{FF2B5EF4-FFF2-40B4-BE49-F238E27FC236}">
                <a16:creationId xmlns:a16="http://schemas.microsoft.com/office/drawing/2014/main" id="{4ECE9ED8-AB94-2277-F4BD-2A8B3AB978A8}"/>
              </a:ext>
            </a:extLst>
          </p:cNvPr>
          <p:cNvSpPr txBox="1"/>
          <p:nvPr/>
        </p:nvSpPr>
        <p:spPr>
          <a:xfrm>
            <a:off x="4731775" y="3779281"/>
            <a:ext cx="1452880" cy="369332"/>
          </a:xfrm>
          <a:prstGeom prst="rect">
            <a:avLst/>
          </a:prstGeom>
          <a:noFill/>
        </p:spPr>
        <p:txBody>
          <a:bodyPr wrap="square" rtlCol="0">
            <a:spAutoFit/>
          </a:bodyPr>
          <a:lstStyle/>
          <a:p>
            <a:r>
              <a:rPr lang="en-IN" dirty="0"/>
              <a:t>Valid</a:t>
            </a:r>
          </a:p>
        </p:txBody>
      </p:sp>
      <p:sp>
        <p:nvSpPr>
          <p:cNvPr id="22" name="TextBox 21">
            <a:extLst>
              <a:ext uri="{FF2B5EF4-FFF2-40B4-BE49-F238E27FC236}">
                <a16:creationId xmlns:a16="http://schemas.microsoft.com/office/drawing/2014/main" id="{FA4E2D23-439A-31E6-E2E6-91D713C9F03E}"/>
              </a:ext>
            </a:extLst>
          </p:cNvPr>
          <p:cNvSpPr txBox="1"/>
          <p:nvPr/>
        </p:nvSpPr>
        <p:spPr>
          <a:xfrm>
            <a:off x="9083040" y="4328160"/>
            <a:ext cx="1896111" cy="369332"/>
          </a:xfrm>
          <a:prstGeom prst="rect">
            <a:avLst/>
          </a:prstGeom>
          <a:noFill/>
        </p:spPr>
        <p:txBody>
          <a:bodyPr wrap="square" rtlCol="0">
            <a:spAutoFit/>
          </a:bodyPr>
          <a:lstStyle/>
          <a:p>
            <a:r>
              <a:rPr lang="en-IN" dirty="0"/>
              <a:t>Invalid</a:t>
            </a:r>
          </a:p>
        </p:txBody>
      </p:sp>
      <p:sp>
        <p:nvSpPr>
          <p:cNvPr id="23" name="TextBox 22">
            <a:extLst>
              <a:ext uri="{FF2B5EF4-FFF2-40B4-BE49-F238E27FC236}">
                <a16:creationId xmlns:a16="http://schemas.microsoft.com/office/drawing/2014/main" id="{1986475D-2A6E-54AE-BD02-D0B5ECE40B66}"/>
              </a:ext>
            </a:extLst>
          </p:cNvPr>
          <p:cNvSpPr txBox="1"/>
          <p:nvPr/>
        </p:nvSpPr>
        <p:spPr>
          <a:xfrm>
            <a:off x="7598166" y="4081485"/>
            <a:ext cx="1896111" cy="369332"/>
          </a:xfrm>
          <a:prstGeom prst="rect">
            <a:avLst/>
          </a:prstGeom>
          <a:noFill/>
        </p:spPr>
        <p:txBody>
          <a:bodyPr wrap="square" rtlCol="0">
            <a:spAutoFit/>
          </a:bodyPr>
          <a:lstStyle/>
          <a:p>
            <a:r>
              <a:rPr lang="en-IN" dirty="0"/>
              <a:t>Valid</a:t>
            </a:r>
          </a:p>
        </p:txBody>
      </p:sp>
      <p:cxnSp>
        <p:nvCxnSpPr>
          <p:cNvPr id="25" name="Straight Arrow Connector 24">
            <a:extLst>
              <a:ext uri="{FF2B5EF4-FFF2-40B4-BE49-F238E27FC236}">
                <a16:creationId xmlns:a16="http://schemas.microsoft.com/office/drawing/2014/main" id="{85636F55-DFDA-F1BC-2FF9-92CE74614439}"/>
              </a:ext>
            </a:extLst>
          </p:cNvPr>
          <p:cNvCxnSpPr>
            <a:stCxn id="4" idx="3"/>
            <a:endCxn id="8" idx="1"/>
          </p:cNvCxnSpPr>
          <p:nvPr/>
        </p:nvCxnSpPr>
        <p:spPr>
          <a:xfrm>
            <a:off x="2734147" y="2106132"/>
            <a:ext cx="924560" cy="9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F8EBD47-7CD0-CDB1-5948-A26C94F971F0}"/>
              </a:ext>
            </a:extLst>
          </p:cNvPr>
          <p:cNvCxnSpPr>
            <a:cxnSpLocks/>
            <a:stCxn id="8" idx="2"/>
            <a:endCxn id="11" idx="0"/>
          </p:cNvCxnSpPr>
          <p:nvPr/>
        </p:nvCxnSpPr>
        <p:spPr>
          <a:xfrm flipH="1">
            <a:off x="4716454" y="2524287"/>
            <a:ext cx="1" cy="560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8E47420-5C23-BA8E-5B7E-033FFC3FCFA8}"/>
              </a:ext>
            </a:extLst>
          </p:cNvPr>
          <p:cNvCxnSpPr>
            <a:cxnSpLocks/>
            <a:stCxn id="11" idx="2"/>
            <a:endCxn id="7" idx="0"/>
          </p:cNvCxnSpPr>
          <p:nvPr/>
        </p:nvCxnSpPr>
        <p:spPr>
          <a:xfrm>
            <a:off x="4716454" y="3686516"/>
            <a:ext cx="15322" cy="79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D4184E7-1C51-EB27-85DF-6D933C1FD6E8}"/>
              </a:ext>
            </a:extLst>
          </p:cNvPr>
          <p:cNvCxnSpPr>
            <a:cxnSpLocks/>
            <a:stCxn id="7" idx="1"/>
            <a:endCxn id="5" idx="3"/>
          </p:cNvCxnSpPr>
          <p:nvPr/>
        </p:nvCxnSpPr>
        <p:spPr>
          <a:xfrm flipH="1">
            <a:off x="2489464" y="4893677"/>
            <a:ext cx="1184564" cy="2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80BF432-70C4-0CDF-919F-35836D95C68C}"/>
              </a:ext>
            </a:extLst>
          </p:cNvPr>
          <p:cNvCxnSpPr>
            <a:cxnSpLocks/>
            <a:stCxn id="11" idx="1"/>
            <a:endCxn id="4" idx="2"/>
          </p:cNvCxnSpPr>
          <p:nvPr/>
        </p:nvCxnSpPr>
        <p:spPr>
          <a:xfrm rot="10800000">
            <a:off x="1687668" y="2504912"/>
            <a:ext cx="2693507" cy="8808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0DE1D17-8AAD-99EA-2750-0DD1F9B6552B}"/>
              </a:ext>
            </a:extLst>
          </p:cNvPr>
          <p:cNvCxnSpPr>
            <a:cxnSpLocks/>
            <a:stCxn id="5" idx="2"/>
            <a:endCxn id="6" idx="0"/>
          </p:cNvCxnSpPr>
          <p:nvPr/>
        </p:nvCxnSpPr>
        <p:spPr>
          <a:xfrm flipH="1">
            <a:off x="1431716" y="5329761"/>
            <a:ext cx="1" cy="510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4348BA4-D711-C21C-50D2-FDCB12E1A782}"/>
              </a:ext>
            </a:extLst>
          </p:cNvPr>
          <p:cNvCxnSpPr>
            <a:cxnSpLocks/>
            <a:stCxn id="6" idx="3"/>
            <a:endCxn id="9" idx="1"/>
          </p:cNvCxnSpPr>
          <p:nvPr/>
        </p:nvCxnSpPr>
        <p:spPr>
          <a:xfrm>
            <a:off x="2489463" y="6248400"/>
            <a:ext cx="5044198" cy="9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F1ED440-391B-A02E-C1C0-5196AF1B95B8}"/>
              </a:ext>
            </a:extLst>
          </p:cNvPr>
          <p:cNvCxnSpPr>
            <a:cxnSpLocks/>
            <a:stCxn id="9" idx="0"/>
            <a:endCxn id="12" idx="2"/>
          </p:cNvCxnSpPr>
          <p:nvPr/>
        </p:nvCxnSpPr>
        <p:spPr>
          <a:xfrm flipH="1" flipV="1">
            <a:off x="8577829" y="5134672"/>
            <a:ext cx="13580" cy="714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4FC526-F39A-7532-D0D8-D40D0B22FE6C}"/>
              </a:ext>
            </a:extLst>
          </p:cNvPr>
          <p:cNvCxnSpPr>
            <a:cxnSpLocks/>
            <a:stCxn id="12" idx="0"/>
            <a:endCxn id="10" idx="2"/>
          </p:cNvCxnSpPr>
          <p:nvPr/>
        </p:nvCxnSpPr>
        <p:spPr>
          <a:xfrm flipH="1" flipV="1">
            <a:off x="8566235" y="3738679"/>
            <a:ext cx="11594" cy="774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40F5F2D-AD40-DC23-6480-8F1F59B29BB6}"/>
              </a:ext>
            </a:extLst>
          </p:cNvPr>
          <p:cNvCxnSpPr>
            <a:cxnSpLocks/>
            <a:stCxn id="12" idx="3"/>
          </p:cNvCxnSpPr>
          <p:nvPr/>
        </p:nvCxnSpPr>
        <p:spPr>
          <a:xfrm>
            <a:off x="8922283" y="4823749"/>
            <a:ext cx="1122315" cy="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1CCFF6FE-4A2A-63E1-806D-F9E6B9A6C665}"/>
              </a:ext>
            </a:extLst>
          </p:cNvPr>
          <p:cNvSpPr/>
          <p:nvPr/>
        </p:nvSpPr>
        <p:spPr>
          <a:xfrm>
            <a:off x="10031095" y="4419919"/>
            <a:ext cx="688908" cy="6788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Multiplication Sign 68">
            <a:extLst>
              <a:ext uri="{FF2B5EF4-FFF2-40B4-BE49-F238E27FC236}">
                <a16:creationId xmlns:a16="http://schemas.microsoft.com/office/drawing/2014/main" id="{985BEE8B-ACC1-303B-4057-AC749A735E6A}"/>
              </a:ext>
            </a:extLst>
          </p:cNvPr>
          <p:cNvSpPr/>
          <p:nvPr/>
        </p:nvSpPr>
        <p:spPr>
          <a:xfrm>
            <a:off x="10096303" y="4512826"/>
            <a:ext cx="558490" cy="473529"/>
          </a:xfrm>
          <a:prstGeom prst="mathMultipl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796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589EB5D-10DD-4B27-AAEF-649487C08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6A21E-B6E1-F084-CACA-055C6EE9DA3A}"/>
              </a:ext>
            </a:extLst>
          </p:cNvPr>
          <p:cNvSpPr>
            <a:spLocks noGrp="1"/>
          </p:cNvSpPr>
          <p:nvPr>
            <p:ph type="title"/>
          </p:nvPr>
        </p:nvSpPr>
        <p:spPr>
          <a:xfrm>
            <a:off x="913797" y="609600"/>
            <a:ext cx="4628588" cy="1326321"/>
          </a:xfrm>
        </p:spPr>
        <p:txBody>
          <a:bodyPr>
            <a:normAutofit/>
          </a:bodyPr>
          <a:lstStyle/>
          <a:p>
            <a:pPr algn="l"/>
            <a:r>
              <a:rPr lang="en-IN" dirty="0"/>
              <a:t> </a:t>
            </a:r>
          </a:p>
        </p:txBody>
      </p:sp>
      <p:sp>
        <p:nvSpPr>
          <p:cNvPr id="3" name="Content Placeholder 2">
            <a:extLst>
              <a:ext uri="{FF2B5EF4-FFF2-40B4-BE49-F238E27FC236}">
                <a16:creationId xmlns:a16="http://schemas.microsoft.com/office/drawing/2014/main" id="{24FE7393-E55F-DD6E-6C0E-0F913005F754}"/>
              </a:ext>
            </a:extLst>
          </p:cNvPr>
          <p:cNvSpPr>
            <a:spLocks noGrp="1"/>
          </p:cNvSpPr>
          <p:nvPr>
            <p:ph idx="1"/>
          </p:nvPr>
        </p:nvSpPr>
        <p:spPr>
          <a:xfrm>
            <a:off x="319240" y="1574801"/>
            <a:ext cx="5272054" cy="5497772"/>
          </a:xfrm>
        </p:spPr>
        <p:txBody>
          <a:bodyPr>
            <a:normAutofit/>
          </a:bodyPr>
          <a:lstStyle/>
          <a:p>
            <a:pPr marL="0" indent="0">
              <a:buNone/>
            </a:pPr>
            <a:r>
              <a:rPr lang="en-IN" b="1" dirty="0">
                <a:latin typeface="Arial Black" panose="020B0A04020102020204" pitchFamily="34" charset="0"/>
              </a:rPr>
              <a:t>Smart contract connection: </a:t>
            </a:r>
          </a:p>
          <a:p>
            <a:pPr marL="0" indent="0">
              <a:buNone/>
            </a:pPr>
            <a:r>
              <a:rPr lang="en-IN" dirty="0">
                <a:latin typeface="Arial Black" panose="020B0A04020102020204" pitchFamily="34" charset="0"/>
              </a:rPr>
              <a:t>After writing smart contract using solidity code connect it with ganache using .</a:t>
            </a:r>
            <a:r>
              <a:rPr lang="en-IN" dirty="0" err="1">
                <a:latin typeface="Arial Black" panose="020B0A04020102020204" pitchFamily="34" charset="0"/>
              </a:rPr>
              <a:t>json</a:t>
            </a:r>
            <a:r>
              <a:rPr lang="en-IN" dirty="0">
                <a:latin typeface="Arial Black" panose="020B0A04020102020204" pitchFamily="34" charset="0"/>
              </a:rPr>
              <a:t> file where local host is specified, and contract gets connected with it when truffle commands are executed.</a:t>
            </a:r>
          </a:p>
          <a:p>
            <a:pPr marL="0" indent="0">
              <a:buNone/>
            </a:pPr>
            <a:r>
              <a:rPr lang="en-IN" dirty="0">
                <a:latin typeface="Arial Black" panose="020B0A04020102020204" pitchFamily="34" charset="0"/>
              </a:rPr>
              <a:t> </a:t>
            </a:r>
          </a:p>
          <a:p>
            <a:pPr marL="0" indent="0">
              <a:buNone/>
            </a:pPr>
            <a:r>
              <a:rPr lang="en-IN" dirty="0">
                <a:latin typeface="Arial Black" panose="020B0A04020102020204" pitchFamily="34" charset="0"/>
              </a:rPr>
              <a:t>Truffle compile</a:t>
            </a:r>
          </a:p>
          <a:p>
            <a:pPr marL="0" indent="0">
              <a:buNone/>
            </a:pPr>
            <a:r>
              <a:rPr lang="en-IN" dirty="0">
                <a:latin typeface="Arial Black" panose="020B0A04020102020204" pitchFamily="34" charset="0"/>
              </a:rPr>
              <a:t>Truffle migrate</a:t>
            </a:r>
          </a:p>
          <a:p>
            <a:pPr marL="0" indent="0">
              <a:buNone/>
            </a:pPr>
            <a:r>
              <a:rPr lang="en-IN" dirty="0">
                <a:latin typeface="Arial Black" panose="020B0A04020102020204" pitchFamily="34" charset="0"/>
              </a:rPr>
              <a:t>Truffle test</a:t>
            </a:r>
          </a:p>
        </p:txBody>
      </p:sp>
      <p:sp>
        <p:nvSpPr>
          <p:cNvPr id="28" name="Rectangle 27">
            <a:extLst>
              <a:ext uri="{FF2B5EF4-FFF2-40B4-BE49-F238E27FC236}">
                <a16:creationId xmlns:a16="http://schemas.microsoft.com/office/drawing/2014/main" id="{2D1C56A8-C72F-4968-B026-854881537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6239" y="0"/>
            <a:ext cx="614576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ogo of a chocolate dessert&#10;&#10;Description automatically generated">
            <a:extLst>
              <a:ext uri="{FF2B5EF4-FFF2-40B4-BE49-F238E27FC236}">
                <a16:creationId xmlns:a16="http://schemas.microsoft.com/office/drawing/2014/main" id="{E3C4A439-3942-BF6F-C66A-F27FC4D44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089" y="643467"/>
            <a:ext cx="2263776" cy="2624668"/>
          </a:xfrm>
          <a:prstGeom prst="rect">
            <a:avLst/>
          </a:prstGeom>
        </p:spPr>
      </p:pic>
      <p:pic>
        <p:nvPicPr>
          <p:cNvPr id="9" name="Picture 8" descr="A logo with a swirly circle&#10;&#10;Description automatically generated">
            <a:extLst>
              <a:ext uri="{FF2B5EF4-FFF2-40B4-BE49-F238E27FC236}">
                <a16:creationId xmlns:a16="http://schemas.microsoft.com/office/drawing/2014/main" id="{79475E48-A902-09FC-BB16-B74C821D33A8}"/>
              </a:ext>
            </a:extLst>
          </p:cNvPr>
          <p:cNvPicPr>
            <a:picLocks noChangeAspect="1"/>
          </p:cNvPicPr>
          <p:nvPr/>
        </p:nvPicPr>
        <p:blipFill rotWithShape="1">
          <a:blip r:embed="rId4">
            <a:extLst>
              <a:ext uri="{28A0092B-C50C-407E-A947-70E740481C1C}">
                <a14:useLocalDpi xmlns:a14="http://schemas.microsoft.com/office/drawing/2010/main" val="0"/>
              </a:ext>
            </a:extLst>
          </a:blip>
          <a:srcRect l="4315" r="652"/>
          <a:stretch/>
        </p:blipFill>
        <p:spPr>
          <a:xfrm>
            <a:off x="9279984" y="1045714"/>
            <a:ext cx="2268548" cy="1820175"/>
          </a:xfrm>
          <a:prstGeom prst="rect">
            <a:avLst/>
          </a:prstGeom>
        </p:spPr>
      </p:pic>
      <p:pic>
        <p:nvPicPr>
          <p:cNvPr id="13" name="Picture 12" descr="A black and grey triangle shapes&#10;&#10;Description automatically generated">
            <a:extLst>
              <a:ext uri="{FF2B5EF4-FFF2-40B4-BE49-F238E27FC236}">
                <a16:creationId xmlns:a16="http://schemas.microsoft.com/office/drawing/2014/main" id="{7E38F2B1-BD23-5817-3AF7-CDF90B72D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7031" y="3589864"/>
            <a:ext cx="3944174" cy="2624669"/>
          </a:xfrm>
          <a:prstGeom prst="rect">
            <a:avLst/>
          </a:prstGeom>
        </p:spPr>
      </p:pic>
    </p:spTree>
    <p:extLst>
      <p:ext uri="{BB962C8B-B14F-4D97-AF65-F5344CB8AC3E}">
        <p14:creationId xmlns:p14="http://schemas.microsoft.com/office/powerpoint/2010/main" val="245234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10D865F8-FD6D-8918-7CD7-9881EACCE9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BCF57-69F9-BF7F-F590-4082F787FF64}"/>
              </a:ext>
            </a:extLst>
          </p:cNvPr>
          <p:cNvSpPr>
            <a:spLocks noGrp="1"/>
          </p:cNvSpPr>
          <p:nvPr>
            <p:ph type="title"/>
          </p:nvPr>
        </p:nvSpPr>
        <p:spPr>
          <a:xfrm>
            <a:off x="4927472" y="609600"/>
            <a:ext cx="6340084" cy="1326321"/>
          </a:xfrm>
        </p:spPr>
        <p:txBody>
          <a:bodyPr>
            <a:normAutofit/>
          </a:bodyPr>
          <a:lstStyle/>
          <a:p>
            <a:r>
              <a:rPr lang="en-IN" dirty="0"/>
              <a:t> </a:t>
            </a:r>
          </a:p>
        </p:txBody>
      </p:sp>
      <p:sp>
        <p:nvSpPr>
          <p:cNvPr id="12" name="Rectangle 11">
            <a:extLst>
              <a:ext uri="{FF2B5EF4-FFF2-40B4-BE49-F238E27FC236}">
                <a16:creationId xmlns:a16="http://schemas.microsoft.com/office/drawing/2014/main" id="{AC84E647-551E-4F79-AA8B-3EABCF228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line drawing of a document&#10;&#10;Description automatically generated">
            <a:extLst>
              <a:ext uri="{FF2B5EF4-FFF2-40B4-BE49-F238E27FC236}">
                <a16:creationId xmlns:a16="http://schemas.microsoft.com/office/drawing/2014/main" id="{EAE40001-C8C7-62B4-7129-26D3F0A73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520" y="609600"/>
            <a:ext cx="2738967" cy="2738967"/>
          </a:xfrm>
          <a:prstGeom prst="rect">
            <a:avLst/>
          </a:prstGeom>
        </p:spPr>
      </p:pic>
      <p:pic>
        <p:nvPicPr>
          <p:cNvPr id="5" name="Picture 4" descr="A logo of a music dj&#10;&#10;Description automatically generated">
            <a:extLst>
              <a:ext uri="{FF2B5EF4-FFF2-40B4-BE49-F238E27FC236}">
                <a16:creationId xmlns:a16="http://schemas.microsoft.com/office/drawing/2014/main" id="{32D9C209-B86B-6276-AF69-65263FFF2B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337" y="3509434"/>
            <a:ext cx="3217333" cy="2236046"/>
          </a:xfrm>
          <a:prstGeom prst="rect">
            <a:avLst/>
          </a:prstGeom>
        </p:spPr>
      </p:pic>
      <p:sp>
        <p:nvSpPr>
          <p:cNvPr id="3" name="Content Placeholder 2">
            <a:extLst>
              <a:ext uri="{FF2B5EF4-FFF2-40B4-BE49-F238E27FC236}">
                <a16:creationId xmlns:a16="http://schemas.microsoft.com/office/drawing/2014/main" id="{0344A2DF-9D7C-6D11-63BD-FDEC463A66CC}"/>
              </a:ext>
            </a:extLst>
          </p:cNvPr>
          <p:cNvSpPr>
            <a:spLocks noGrp="1"/>
          </p:cNvSpPr>
          <p:nvPr>
            <p:ph idx="1"/>
          </p:nvPr>
        </p:nvSpPr>
        <p:spPr>
          <a:xfrm>
            <a:off x="4875190" y="1611519"/>
            <a:ext cx="5417476" cy="4710359"/>
          </a:xfrm>
        </p:spPr>
        <p:txBody>
          <a:bodyPr>
            <a:normAutofit/>
          </a:bodyPr>
          <a:lstStyle/>
          <a:p>
            <a:pPr marL="0" indent="0">
              <a:buNone/>
            </a:pPr>
            <a:r>
              <a:rPr lang="en-IN" b="1" dirty="0">
                <a:latin typeface="Arial Black" panose="020B0A04020102020204" pitchFamily="34" charset="0"/>
              </a:rPr>
              <a:t>Testing smart contracts:</a:t>
            </a:r>
          </a:p>
          <a:p>
            <a:pPr marL="0" indent="0">
              <a:buNone/>
            </a:pPr>
            <a:r>
              <a:rPr lang="en-IN" sz="1800" dirty="0">
                <a:latin typeface="Arial Black" panose="020B0A04020102020204" pitchFamily="34" charset="0"/>
              </a:rPr>
              <a:t>After deploying smart contracts using truffle migrate command, we can test it in remix.etherium website where we can observe how much gas it consumes to run a transaction and the hash values of transaction that is mined with the block number where it is stored.</a:t>
            </a:r>
          </a:p>
          <a:p>
            <a:endParaRPr lang="en-IN" dirty="0"/>
          </a:p>
        </p:txBody>
      </p:sp>
    </p:spTree>
    <p:extLst>
      <p:ext uri="{BB962C8B-B14F-4D97-AF65-F5344CB8AC3E}">
        <p14:creationId xmlns:p14="http://schemas.microsoft.com/office/powerpoint/2010/main" val="324497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18DE-1F56-A5C6-BB44-883875F96D99}"/>
              </a:ext>
            </a:extLst>
          </p:cNvPr>
          <p:cNvSpPr>
            <a:spLocks noGrp="1"/>
          </p:cNvSpPr>
          <p:nvPr>
            <p:ph type="title"/>
          </p:nvPr>
        </p:nvSpPr>
        <p:spPr>
          <a:xfrm>
            <a:off x="913795" y="609600"/>
            <a:ext cx="10353761" cy="1326321"/>
          </a:xfrm>
        </p:spPr>
        <p:txBody>
          <a:bodyPr>
            <a:normAutofit/>
          </a:bodyPr>
          <a:lstStyle/>
          <a:p>
            <a:r>
              <a:rPr lang="en-IN"/>
              <a:t> </a:t>
            </a:r>
            <a:endParaRPr lang="en-IN" dirty="0"/>
          </a:p>
        </p:txBody>
      </p:sp>
      <p:sp>
        <p:nvSpPr>
          <p:cNvPr id="3" name="Content Placeholder 2">
            <a:extLst>
              <a:ext uri="{FF2B5EF4-FFF2-40B4-BE49-F238E27FC236}">
                <a16:creationId xmlns:a16="http://schemas.microsoft.com/office/drawing/2014/main" id="{94578916-71C0-BECD-78BF-4760EFCECB89}"/>
              </a:ext>
            </a:extLst>
          </p:cNvPr>
          <p:cNvSpPr>
            <a:spLocks noGrp="1"/>
          </p:cNvSpPr>
          <p:nvPr>
            <p:ph idx="1"/>
          </p:nvPr>
        </p:nvSpPr>
        <p:spPr>
          <a:xfrm>
            <a:off x="548640" y="1087120"/>
            <a:ext cx="6786880" cy="4917440"/>
          </a:xfrm>
        </p:spPr>
        <p:txBody>
          <a:bodyPr>
            <a:normAutofit/>
          </a:bodyPr>
          <a:lstStyle/>
          <a:p>
            <a:pPr marL="0" indent="0">
              <a:lnSpc>
                <a:spcPct val="110000"/>
              </a:lnSpc>
              <a:buNone/>
            </a:pPr>
            <a:r>
              <a:rPr lang="en-IN" b="1" dirty="0">
                <a:latin typeface="Arial Black" panose="020B0A04020102020204" pitchFamily="34" charset="0"/>
              </a:rPr>
              <a:t>Assign Ether values(Token) to voters:</a:t>
            </a:r>
          </a:p>
          <a:p>
            <a:pPr marL="0" indent="0">
              <a:lnSpc>
                <a:spcPct val="110000"/>
              </a:lnSpc>
              <a:buNone/>
            </a:pPr>
            <a:endParaRPr lang="en-IN" b="1" dirty="0">
              <a:latin typeface="Arial Black" panose="020B0A04020102020204" pitchFamily="34" charset="0"/>
            </a:endParaRPr>
          </a:p>
          <a:p>
            <a:pPr marL="0" indent="0">
              <a:lnSpc>
                <a:spcPct val="110000"/>
              </a:lnSpc>
              <a:buNone/>
            </a:pPr>
            <a:r>
              <a:rPr lang="en-IN" b="1" dirty="0"/>
              <a:t>After smart contract validation, token is assigned to each voter to vote. It helps to maintain secure voting where only one vote for each voter login account. Assigning of token will be validated by using MetaMask connection where it has private key different for each voter.</a:t>
            </a:r>
          </a:p>
        </p:txBody>
      </p:sp>
      <p:pic>
        <p:nvPicPr>
          <p:cNvPr id="5" name="Picture 4" descr="A logo of a fox&#10;&#10;Description automatically generated">
            <a:extLst>
              <a:ext uri="{FF2B5EF4-FFF2-40B4-BE49-F238E27FC236}">
                <a16:creationId xmlns:a16="http://schemas.microsoft.com/office/drawing/2014/main" id="{8085EA3B-D48C-5784-EE38-605D84E32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7286" y="1374360"/>
            <a:ext cx="3041265" cy="304126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728850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500</TotalTime>
  <Words>612</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Bookman Old Style</vt:lpstr>
      <vt:lpstr>Calibri</vt:lpstr>
      <vt:lpstr>Rockwell</vt:lpstr>
      <vt:lpstr>Söhne</vt:lpstr>
      <vt:lpstr>Damask</vt:lpstr>
      <vt:lpstr>E-Voting using blockchain</vt:lpstr>
      <vt:lpstr>Agenda</vt:lpstr>
      <vt:lpstr>Problem statement</vt:lpstr>
      <vt:lpstr>Abstract</vt:lpstr>
      <vt:lpstr>Proposed model</vt:lpstr>
      <vt:lpstr>Methodology</vt:lpstr>
      <vt:lpstr> </vt:lpstr>
      <vt:lpstr> </vt:lpstr>
      <vt:lpstr> </vt:lpstr>
      <vt:lpstr>Output</vt:lpstr>
      <vt:lpstr>PowerPoint Presentation</vt:lpstr>
      <vt:lpstr>PowerPoint Presentation</vt:lpstr>
      <vt:lpstr>For the next review</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E-Voting using blockchain</dc:title>
  <dc:creator>Mahitha Chowdary</dc:creator>
  <cp:lastModifiedBy>Mahitha Chowdary</cp:lastModifiedBy>
  <cp:revision>5</cp:revision>
  <dcterms:created xsi:type="dcterms:W3CDTF">2024-02-03T01:16:26Z</dcterms:created>
  <dcterms:modified xsi:type="dcterms:W3CDTF">2024-02-03T10:36:14Z</dcterms:modified>
</cp:coreProperties>
</file>