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4A9E-9292-4387-94CE-CD165344EE51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F002-96CA-4327-8990-A1A28ED9E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4" t="14268" r="15678" b="13125"/>
          <a:stretch/>
        </p:blipFill>
        <p:spPr>
          <a:xfrm>
            <a:off x="0" y="-8357"/>
            <a:ext cx="12043954" cy="68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14268" r="16215" b="13125"/>
          <a:stretch/>
        </p:blipFill>
        <p:spPr>
          <a:xfrm>
            <a:off x="0" y="-2482"/>
            <a:ext cx="12192000" cy="695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7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7" t="14460" r="16000" b="13886"/>
          <a:stretch/>
        </p:blipFill>
        <p:spPr>
          <a:xfrm>
            <a:off x="0" y="309"/>
            <a:ext cx="12192000" cy="68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5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Aqeel</dc:creator>
  <cp:lastModifiedBy>Shoaib Aqeel</cp:lastModifiedBy>
  <cp:revision>1</cp:revision>
  <dcterms:created xsi:type="dcterms:W3CDTF">2024-07-20T16:45:20Z</dcterms:created>
  <dcterms:modified xsi:type="dcterms:W3CDTF">2024-07-20T16:45:36Z</dcterms:modified>
</cp:coreProperties>
</file>