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6858000" cx="9144000"/>
  <p:notesSz cx="6858000" cy="9144000"/>
  <p:embeddedFontLst>
    <p:embeddedFont>
      <p:font typeface="Helvetica Neue"/>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0" roundtripDataSignature="AMtx7mgvdKyfUkyCJgbpjtBP2fkbfFPdD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HelveticaNeue-regular.fntdata"/><Relationship Id="rId25" Type="http://schemas.openxmlformats.org/officeDocument/2006/relationships/slide" Target="slides/slide20.xml"/><Relationship Id="rId28" Type="http://schemas.openxmlformats.org/officeDocument/2006/relationships/font" Target="fonts/HelveticaNeue-italic.fntdata"/><Relationship Id="rId27" Type="http://schemas.openxmlformats.org/officeDocument/2006/relationships/font" Target="fonts/HelveticaNeue-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HelveticaNeue-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c83858bcda8c44b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c83858bcda8c44b_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3c83858bcda8c44b_1: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c83858bcda8c44b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c83858bcda8c44b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g3c83858bcda8c44b_1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c83858bcda8c44b_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c83858bcda8c44b_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3c83858bcda8c44b_1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c83858bcda8c44b_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c83858bcda8c44b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g3c83858bcda8c44b_2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c83858bcda8c44b_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c83858bcda8c44b_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3c83858bcda8c44b_33: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c83858bcda8c44b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c83858bcda8c44b_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3c83858bcda8c44b_4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c83858bcda8c44b_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3c83858bcda8c44b_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3c83858bcda8c44b_67: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c83858bcda8c44b_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c83858bcda8c44b_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g3c83858bcda8c44b_76: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6" name="Google Shape;26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4" name="Google Shape;17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14"/>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14"/>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4"/>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i="0" sz="1400" u="none" cap="none" strike="noStrike">
                <a:solidFill>
                  <a:schemeClr val="dk2"/>
                </a:solidFill>
                <a:latin typeface="Twentieth Century"/>
                <a:ea typeface="Twentieth Century"/>
                <a:cs typeface="Twentieth Century"/>
                <a:sym typeface="Twentieth Century"/>
              </a:defRPr>
            </a:lvl1pPr>
            <a:lvl2pPr indent="0" lvl="1" marL="0" algn="ctr">
              <a:spcBef>
                <a:spcPts val="0"/>
              </a:spcBef>
              <a:buNone/>
              <a:defRPr b="1" i="0" sz="1400" u="none" cap="none" strike="noStrike">
                <a:solidFill>
                  <a:schemeClr val="dk2"/>
                </a:solidFill>
                <a:latin typeface="Twentieth Century"/>
                <a:ea typeface="Twentieth Century"/>
                <a:cs typeface="Twentieth Century"/>
                <a:sym typeface="Twentieth Century"/>
              </a:defRPr>
            </a:lvl2pPr>
            <a:lvl3pPr indent="0" lvl="2" marL="0" algn="ctr">
              <a:spcBef>
                <a:spcPts val="0"/>
              </a:spcBef>
              <a:buNone/>
              <a:defRPr b="1" i="0" sz="1400" u="none" cap="none" strike="noStrike">
                <a:solidFill>
                  <a:schemeClr val="dk2"/>
                </a:solidFill>
                <a:latin typeface="Twentieth Century"/>
                <a:ea typeface="Twentieth Century"/>
                <a:cs typeface="Twentieth Century"/>
                <a:sym typeface="Twentieth Century"/>
              </a:defRPr>
            </a:lvl3pPr>
            <a:lvl4pPr indent="0" lvl="3" marL="0" algn="ctr">
              <a:spcBef>
                <a:spcPts val="0"/>
              </a:spcBef>
              <a:buNone/>
              <a:defRPr b="1" i="0" sz="1400" u="none" cap="none" strike="noStrike">
                <a:solidFill>
                  <a:schemeClr val="dk2"/>
                </a:solidFill>
                <a:latin typeface="Twentieth Century"/>
                <a:ea typeface="Twentieth Century"/>
                <a:cs typeface="Twentieth Century"/>
                <a:sym typeface="Twentieth Century"/>
              </a:defRPr>
            </a:lvl4pPr>
            <a:lvl5pPr indent="0" lvl="4" marL="0" algn="ctr">
              <a:spcBef>
                <a:spcPts val="0"/>
              </a:spcBef>
              <a:buNone/>
              <a:defRPr b="1" i="0" sz="1400" u="none" cap="none" strike="noStrike">
                <a:solidFill>
                  <a:schemeClr val="dk2"/>
                </a:solidFill>
                <a:latin typeface="Twentieth Century"/>
                <a:ea typeface="Twentieth Century"/>
                <a:cs typeface="Twentieth Century"/>
                <a:sym typeface="Twentieth Century"/>
              </a:defRPr>
            </a:lvl5pPr>
            <a:lvl6pPr indent="0" lvl="5" marL="0" algn="ctr">
              <a:spcBef>
                <a:spcPts val="0"/>
              </a:spcBef>
              <a:buNone/>
              <a:defRPr b="1" i="0" sz="1400" u="none" cap="none" strike="noStrike">
                <a:solidFill>
                  <a:schemeClr val="dk2"/>
                </a:solidFill>
                <a:latin typeface="Twentieth Century"/>
                <a:ea typeface="Twentieth Century"/>
                <a:cs typeface="Twentieth Century"/>
                <a:sym typeface="Twentieth Century"/>
              </a:defRPr>
            </a:lvl6pPr>
            <a:lvl7pPr indent="0" lvl="6" marL="0" algn="ctr">
              <a:spcBef>
                <a:spcPts val="0"/>
              </a:spcBef>
              <a:buNone/>
              <a:defRPr b="1" i="0" sz="1400" u="none" cap="none" strike="noStrike">
                <a:solidFill>
                  <a:schemeClr val="dk2"/>
                </a:solidFill>
                <a:latin typeface="Twentieth Century"/>
                <a:ea typeface="Twentieth Century"/>
                <a:cs typeface="Twentieth Century"/>
                <a:sym typeface="Twentieth Century"/>
              </a:defRPr>
            </a:lvl7pPr>
            <a:lvl8pPr indent="0" lvl="7" marL="0" algn="ctr">
              <a:spcBef>
                <a:spcPts val="0"/>
              </a:spcBef>
              <a:buNone/>
              <a:defRPr b="1" i="0" sz="1400" u="none" cap="none" strike="noStrike">
                <a:solidFill>
                  <a:schemeClr val="dk2"/>
                </a:solidFill>
                <a:latin typeface="Twentieth Century"/>
                <a:ea typeface="Twentieth Century"/>
                <a:cs typeface="Twentieth Century"/>
                <a:sym typeface="Twentieth Century"/>
              </a:defRPr>
            </a:lvl8pPr>
            <a:lvl9pPr indent="0" lvl="8" marL="0" algn="ctr">
              <a:spcBef>
                <a:spcPts val="0"/>
              </a:spcBef>
              <a:buNone/>
              <a:defRPr b="1" i="0" sz="1400" u="none" cap="none" strike="noStrike">
                <a:solidFill>
                  <a:schemeClr val="dk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3"/>
          <p:cNvSpPr txBox="1"/>
          <p:nvPr>
            <p:ph idx="1" type="body"/>
          </p:nvPr>
        </p:nvSpPr>
        <p:spPr>
          <a:xfrm rot="5400000">
            <a:off x="2426208" y="-213360"/>
            <a:ext cx="4526280" cy="8153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1" name="Google Shape;91;p2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bg>
      <p:bgPr>
        <a:solidFill>
          <a:schemeClr val="lt1"/>
        </a:solidFill>
      </p:bgPr>
    </p:bg>
    <p:spTree>
      <p:nvGrpSpPr>
        <p:cNvPr id="94" name="Shape 94"/>
        <p:cNvGrpSpPr/>
        <p:nvPr/>
      </p:nvGrpSpPr>
      <p:grpSpPr>
        <a:xfrm>
          <a:off x="0" y="0"/>
          <a:ext cx="0" cy="0"/>
          <a:chOff x="0" y="0"/>
          <a:chExt cx="0" cy="0"/>
        </a:xfrm>
      </p:grpSpPr>
      <p:sp>
        <p:nvSpPr>
          <p:cNvPr id="95" name="Google Shape;95;p24"/>
          <p:cNvSpPr txBox="1"/>
          <p:nvPr>
            <p:ph type="title"/>
          </p:nvPr>
        </p:nvSpPr>
        <p:spPr>
          <a:xfrm rot="5400000">
            <a:off x="4823619" y="2339182"/>
            <a:ext cx="5516563" cy="2057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4"/>
          <p:cNvSpPr txBox="1"/>
          <p:nvPr>
            <p:ph idx="1" type="body"/>
          </p:nvPr>
        </p:nvSpPr>
        <p:spPr>
          <a:xfrm rot="5400000">
            <a:off x="480218" y="586582"/>
            <a:ext cx="5516564" cy="5562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97" name="Google Shape;97;p24"/>
          <p:cNvSpPr txBox="1"/>
          <p:nvPr>
            <p:ph idx="10" type="dt"/>
          </p:nvPr>
        </p:nvSpPr>
        <p:spPr>
          <a:xfrm>
            <a:off x="6553200" y="6248402"/>
            <a:ext cx="2209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4"/>
          <p:cNvSpPr txBox="1"/>
          <p:nvPr>
            <p:ph idx="11" type="ftr"/>
          </p:nvPr>
        </p:nvSpPr>
        <p:spPr>
          <a:xfrm>
            <a:off x="457201" y="6248207"/>
            <a:ext cx="55734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4"/>
          <p:cNvSpPr/>
          <p:nvPr/>
        </p:nvSpPr>
        <p:spPr>
          <a:xfrm>
            <a:off x="6096318" y="0"/>
            <a:ext cx="320040"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0" name="Google Shape;100;p24"/>
          <p:cNvSpPr/>
          <p:nvPr/>
        </p:nvSpPr>
        <p:spPr>
          <a:xfrm>
            <a:off x="6142038" y="609600"/>
            <a:ext cx="228600" cy="62484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1" name="Google Shape;101;p24"/>
          <p:cNvSpPr/>
          <p:nvPr/>
        </p:nvSpPr>
        <p:spPr>
          <a:xfrm>
            <a:off x="6142038" y="0"/>
            <a:ext cx="228600" cy="5334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02" name="Google Shape;102;p24"/>
          <p:cNvSpPr txBox="1"/>
          <p:nvPr>
            <p:ph idx="12" type="sldNum"/>
          </p:nvPr>
        </p:nvSpPr>
        <p:spPr>
          <a:xfrm rot="5400000">
            <a:off x="5989638" y="14446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5"/>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5"/>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5"/>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lvl1pPr lvl="0" algn="l">
              <a:spcBef>
                <a:spcPts val="0"/>
              </a:spcBef>
              <a:spcAft>
                <a:spcPts val="0"/>
              </a:spcAft>
              <a:buSzPts val="1400"/>
              <a:buNone/>
              <a:defRPr b="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5"/>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lvl1pPr indent="0" lvl="0" marL="0" algn="ctr">
              <a:spcBef>
                <a:spcPts val="0"/>
              </a:spcBef>
              <a:buNone/>
              <a:defRPr b="1" sz="1800">
                <a:solidFill>
                  <a:srgbClr val="FFFFFF"/>
                </a:solidFill>
                <a:latin typeface="Twentieth Century"/>
                <a:ea typeface="Twentieth Century"/>
                <a:cs typeface="Twentieth Century"/>
                <a:sym typeface="Twentieth Century"/>
              </a:defRPr>
            </a:lvl1pPr>
            <a:lvl2pPr indent="0" lvl="1" marL="0" algn="ctr">
              <a:spcBef>
                <a:spcPts val="0"/>
              </a:spcBef>
              <a:buNone/>
              <a:defRPr b="1" sz="1800">
                <a:solidFill>
                  <a:srgbClr val="FFFFFF"/>
                </a:solidFill>
                <a:latin typeface="Twentieth Century"/>
                <a:ea typeface="Twentieth Century"/>
                <a:cs typeface="Twentieth Century"/>
                <a:sym typeface="Twentieth Century"/>
              </a:defRPr>
            </a:lvl2pPr>
            <a:lvl3pPr indent="0" lvl="2" marL="0" algn="ctr">
              <a:spcBef>
                <a:spcPts val="0"/>
              </a:spcBef>
              <a:buNone/>
              <a:defRPr b="1" sz="1800">
                <a:solidFill>
                  <a:srgbClr val="FFFFFF"/>
                </a:solidFill>
                <a:latin typeface="Twentieth Century"/>
                <a:ea typeface="Twentieth Century"/>
                <a:cs typeface="Twentieth Century"/>
                <a:sym typeface="Twentieth Century"/>
              </a:defRPr>
            </a:lvl3pPr>
            <a:lvl4pPr indent="0" lvl="3" marL="0" algn="ctr">
              <a:spcBef>
                <a:spcPts val="0"/>
              </a:spcBef>
              <a:buNone/>
              <a:defRPr b="1" sz="1800">
                <a:solidFill>
                  <a:srgbClr val="FFFFFF"/>
                </a:solidFill>
                <a:latin typeface="Twentieth Century"/>
                <a:ea typeface="Twentieth Century"/>
                <a:cs typeface="Twentieth Century"/>
                <a:sym typeface="Twentieth Century"/>
              </a:defRPr>
            </a:lvl4pPr>
            <a:lvl5pPr indent="0" lvl="4" marL="0" algn="ctr">
              <a:spcBef>
                <a:spcPts val="0"/>
              </a:spcBef>
              <a:buNone/>
              <a:defRPr b="1" sz="1800">
                <a:solidFill>
                  <a:srgbClr val="FFFFFF"/>
                </a:solidFill>
                <a:latin typeface="Twentieth Century"/>
                <a:ea typeface="Twentieth Century"/>
                <a:cs typeface="Twentieth Century"/>
                <a:sym typeface="Twentieth Century"/>
              </a:defRPr>
            </a:lvl5pPr>
            <a:lvl6pPr indent="0" lvl="5" marL="0" algn="ctr">
              <a:spcBef>
                <a:spcPts val="0"/>
              </a:spcBef>
              <a:buNone/>
              <a:defRPr b="1" sz="1800">
                <a:solidFill>
                  <a:srgbClr val="FFFFFF"/>
                </a:solidFill>
                <a:latin typeface="Twentieth Century"/>
                <a:ea typeface="Twentieth Century"/>
                <a:cs typeface="Twentieth Century"/>
                <a:sym typeface="Twentieth Century"/>
              </a:defRPr>
            </a:lvl6pPr>
            <a:lvl7pPr indent="0" lvl="6" marL="0" algn="ctr">
              <a:spcBef>
                <a:spcPts val="0"/>
              </a:spcBef>
              <a:buNone/>
              <a:defRPr b="1" sz="1800">
                <a:solidFill>
                  <a:srgbClr val="FFFFFF"/>
                </a:solidFill>
                <a:latin typeface="Twentieth Century"/>
                <a:ea typeface="Twentieth Century"/>
                <a:cs typeface="Twentieth Century"/>
                <a:sym typeface="Twentieth Century"/>
              </a:defRPr>
            </a:lvl7pPr>
            <a:lvl8pPr indent="0" lvl="7" marL="0" algn="ctr">
              <a:spcBef>
                <a:spcPts val="0"/>
              </a:spcBef>
              <a:buNone/>
              <a:defRPr b="1" sz="1800">
                <a:solidFill>
                  <a:srgbClr val="FFFFFF"/>
                </a:solidFill>
                <a:latin typeface="Twentieth Century"/>
                <a:ea typeface="Twentieth Century"/>
                <a:cs typeface="Twentieth Century"/>
                <a:sym typeface="Twentieth Century"/>
              </a:defRPr>
            </a:lvl8pPr>
            <a:lvl9pPr indent="0" lvl="8" marL="0" algn="ctr">
              <a:spcBef>
                <a:spcPts val="0"/>
              </a:spcBef>
              <a:buNone/>
              <a:defRPr b="1" sz="1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27" name="Google Shape;27;p1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lvl1pPr indent="-339090" lvl="0" marL="457200" algn="l">
              <a:spcBef>
                <a:spcPts val="700"/>
              </a:spcBef>
              <a:spcAft>
                <a:spcPts val="0"/>
              </a:spcAft>
              <a:buClr>
                <a:srgbClr val="008000"/>
              </a:buClr>
              <a:buSzPts val="174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pic>
        <p:nvPicPr>
          <p:cNvPr id="28" name="Google Shape;28;p15"/>
          <p:cNvPicPr preferRelativeResize="0"/>
          <p:nvPr/>
        </p:nvPicPr>
        <p:blipFill rotWithShape="1">
          <a:blip r:embed="rId2">
            <a:alphaModFix/>
          </a:blip>
          <a:srcRect b="0" l="0" r="0" t="0"/>
          <a:stretch/>
        </p:blipFill>
        <p:spPr>
          <a:xfrm>
            <a:off x="8305800" y="381000"/>
            <a:ext cx="732241" cy="638664"/>
          </a:xfrm>
          <a:prstGeom prst="rect">
            <a:avLst/>
          </a:prstGeom>
          <a:noFill/>
          <a:ln>
            <a:noFill/>
          </a:ln>
        </p:spPr>
      </p:pic>
      <p:sp>
        <p:nvSpPr>
          <p:cNvPr id="29" name="Google Shape;29;p15"/>
          <p:cNvSpPr/>
          <p:nvPr/>
        </p:nvSpPr>
        <p:spPr>
          <a:xfrm>
            <a:off x="609600" y="1295400"/>
            <a:ext cx="8534400" cy="228600"/>
          </a:xfrm>
          <a:prstGeom prst="rect">
            <a:avLst/>
          </a:prstGeom>
          <a:solidFill>
            <a:srgbClr val="F86308"/>
          </a:solidFill>
          <a:ln cap="flat" cmpd="sng" w="19050">
            <a:solidFill>
              <a:srgbClr val="F86308"/>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bg>
      <p:bgPr>
        <a:solidFill>
          <a:schemeClr val="dk2"/>
        </a:solidFill>
      </p:bgPr>
    </p:bg>
    <p:spTree>
      <p:nvGrpSpPr>
        <p:cNvPr id="30" name="Shape 30"/>
        <p:cNvGrpSpPr/>
        <p:nvPr/>
      </p:nvGrpSpPr>
      <p:grpSpPr>
        <a:xfrm>
          <a:off x="0" y="0"/>
          <a:ext cx="0" cy="0"/>
          <a:chOff x="0" y="0"/>
          <a:chExt cx="0" cy="0"/>
        </a:xfrm>
      </p:grpSpPr>
      <p:sp>
        <p:nvSpPr>
          <p:cNvPr id="31" name="Google Shape;31;p16"/>
          <p:cNvSpPr/>
          <p:nvPr/>
        </p:nvSpPr>
        <p:spPr>
          <a:xfrm>
            <a:off x="0" y="5971032"/>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2" name="Google Shape;32;p16"/>
          <p:cNvSpPr/>
          <p:nvPr/>
        </p:nvSpPr>
        <p:spPr>
          <a:xfrm>
            <a:off x="-9144" y="6053328"/>
            <a:ext cx="2249424"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3" name="Google Shape;33;p16"/>
          <p:cNvSpPr/>
          <p:nvPr/>
        </p:nvSpPr>
        <p:spPr>
          <a:xfrm>
            <a:off x="2359152" y="6044184"/>
            <a:ext cx="6784848"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34" name="Google Shape;34;p16"/>
          <p:cNvSpPr txBox="1"/>
          <p:nvPr>
            <p:ph type="ctrTitle"/>
          </p:nvPr>
        </p:nvSpPr>
        <p:spPr>
          <a:xfrm>
            <a:off x="2362200" y="4038600"/>
            <a:ext cx="6477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2"/>
              </a:buClr>
              <a:buSzPts val="4400"/>
              <a:buFont typeface="Twentieth Century"/>
              <a:buNone/>
              <a:defRPr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6"/>
          <p:cNvSpPr txBox="1"/>
          <p:nvPr>
            <p:ph idx="1" type="subTitle"/>
          </p:nvPr>
        </p:nvSpPr>
        <p:spPr>
          <a:xfrm>
            <a:off x="2362200" y="6050037"/>
            <a:ext cx="6705600" cy="685800"/>
          </a:xfrm>
          <a:prstGeom prst="rect">
            <a:avLst/>
          </a:prstGeom>
          <a:noFill/>
          <a:ln>
            <a:noFill/>
          </a:ln>
        </p:spPr>
        <p:txBody>
          <a:bodyPr anchorCtr="0" anchor="ctr" bIns="45700" lIns="91425" spcFirstLastPara="1" rIns="91425" wrap="square" tIns="45700">
            <a:normAutofit/>
          </a:bodyPr>
          <a:lstStyle>
            <a:lvl1pPr lvl="0" algn="l">
              <a:spcBef>
                <a:spcPts val="700"/>
              </a:spcBef>
              <a:spcAft>
                <a:spcPts val="0"/>
              </a:spcAft>
              <a:buSzPts val="1560"/>
              <a:buNone/>
              <a:defRPr sz="2600">
                <a:solidFill>
                  <a:srgbClr val="FFFFFF"/>
                </a:solidFill>
              </a:defRPr>
            </a:lvl1pPr>
            <a:lvl2pPr lvl="1" algn="ctr">
              <a:spcBef>
                <a:spcPts val="550"/>
              </a:spcBef>
              <a:spcAft>
                <a:spcPts val="0"/>
              </a:spcAft>
              <a:buSzPts val="1260"/>
              <a:buNone/>
              <a:defRPr/>
            </a:lvl2pPr>
            <a:lvl3pPr lvl="2" algn="ctr">
              <a:spcBef>
                <a:spcPts val="500"/>
              </a:spcBef>
              <a:spcAft>
                <a:spcPts val="0"/>
              </a:spcAft>
              <a:buSzPts val="1350"/>
              <a:buNone/>
              <a:defRPr/>
            </a:lvl3pPr>
            <a:lvl4pPr lvl="3" algn="ctr">
              <a:spcBef>
                <a:spcPts val="400"/>
              </a:spcBef>
              <a:spcAft>
                <a:spcPts val="0"/>
              </a:spcAft>
              <a:buSzPts val="1350"/>
              <a:buNone/>
              <a:defRPr/>
            </a:lvl4pPr>
            <a:lvl5pPr lvl="4" algn="ctr">
              <a:spcBef>
                <a:spcPts val="400"/>
              </a:spcBef>
              <a:spcAft>
                <a:spcPts val="0"/>
              </a:spcAft>
              <a:buSzPts val="1170"/>
              <a:buNone/>
              <a:defRPr/>
            </a:lvl5pPr>
            <a:lvl6pPr lvl="5" algn="ctr">
              <a:spcBef>
                <a:spcPts val="360"/>
              </a:spcBef>
              <a:spcAft>
                <a:spcPts val="0"/>
              </a:spcAft>
              <a:buSzPts val="1800"/>
              <a:buNone/>
              <a:defRPr/>
            </a:lvl6pPr>
            <a:lvl7pPr lvl="6" algn="ctr">
              <a:spcBef>
                <a:spcPts val="360"/>
              </a:spcBef>
              <a:spcAft>
                <a:spcPts val="0"/>
              </a:spcAft>
              <a:buSzPts val="1800"/>
              <a:buNone/>
              <a:defRPr/>
            </a:lvl7pPr>
            <a:lvl8pPr lvl="7" algn="ctr">
              <a:spcBef>
                <a:spcPts val="360"/>
              </a:spcBef>
              <a:spcAft>
                <a:spcPts val="0"/>
              </a:spcAft>
              <a:buSzPts val="1800"/>
              <a:buNone/>
              <a:defRPr/>
            </a:lvl8pPr>
            <a:lvl9pPr lvl="8" algn="ctr">
              <a:spcBef>
                <a:spcPts val="360"/>
              </a:spcBef>
              <a:spcAft>
                <a:spcPts val="0"/>
              </a:spcAft>
              <a:buSzPts val="1800"/>
              <a:buNone/>
              <a:defRPr/>
            </a:lvl9pPr>
          </a:lstStyle>
          <a:p/>
        </p:txBody>
      </p:sp>
      <p:sp>
        <p:nvSpPr>
          <p:cNvPr id="36" name="Google Shape;36;p16"/>
          <p:cNvSpPr txBox="1"/>
          <p:nvPr>
            <p:ph idx="10" type="dt"/>
          </p:nvPr>
        </p:nvSpPr>
        <p:spPr>
          <a:xfrm>
            <a:off x="76200" y="6068699"/>
            <a:ext cx="2057400" cy="6858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sz="20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6"/>
          <p:cNvSpPr txBox="1"/>
          <p:nvPr>
            <p:ph idx="11" type="ftr"/>
          </p:nvPr>
        </p:nvSpPr>
        <p:spPr>
          <a:xfrm>
            <a:off x="2085393" y="236538"/>
            <a:ext cx="58674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6"/>
          <p:cNvSpPr txBox="1"/>
          <p:nvPr>
            <p:ph idx="12" type="sldNum"/>
          </p:nvPr>
        </p:nvSpPr>
        <p:spPr>
          <a:xfrm>
            <a:off x="8001000" y="228600"/>
            <a:ext cx="838200" cy="381000"/>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chemeClr val="lt2"/>
                </a:solidFill>
                <a:latin typeface="Twentieth Century"/>
                <a:ea typeface="Twentieth Century"/>
                <a:cs typeface="Twentieth Century"/>
                <a:sym typeface="Twentieth Century"/>
              </a:defRPr>
            </a:lvl1pPr>
            <a:lvl2pPr indent="0" lvl="1" marL="0" algn="ctr">
              <a:spcBef>
                <a:spcPts val="0"/>
              </a:spcBef>
              <a:buNone/>
              <a:defRPr b="1" sz="1400">
                <a:solidFill>
                  <a:schemeClr val="lt2"/>
                </a:solidFill>
                <a:latin typeface="Twentieth Century"/>
                <a:ea typeface="Twentieth Century"/>
                <a:cs typeface="Twentieth Century"/>
                <a:sym typeface="Twentieth Century"/>
              </a:defRPr>
            </a:lvl2pPr>
            <a:lvl3pPr indent="0" lvl="2" marL="0" algn="ctr">
              <a:spcBef>
                <a:spcPts val="0"/>
              </a:spcBef>
              <a:buNone/>
              <a:defRPr b="1" sz="1400">
                <a:solidFill>
                  <a:schemeClr val="lt2"/>
                </a:solidFill>
                <a:latin typeface="Twentieth Century"/>
                <a:ea typeface="Twentieth Century"/>
                <a:cs typeface="Twentieth Century"/>
                <a:sym typeface="Twentieth Century"/>
              </a:defRPr>
            </a:lvl3pPr>
            <a:lvl4pPr indent="0" lvl="3" marL="0" algn="ctr">
              <a:spcBef>
                <a:spcPts val="0"/>
              </a:spcBef>
              <a:buNone/>
              <a:defRPr b="1" sz="1400">
                <a:solidFill>
                  <a:schemeClr val="lt2"/>
                </a:solidFill>
                <a:latin typeface="Twentieth Century"/>
                <a:ea typeface="Twentieth Century"/>
                <a:cs typeface="Twentieth Century"/>
                <a:sym typeface="Twentieth Century"/>
              </a:defRPr>
            </a:lvl4pPr>
            <a:lvl5pPr indent="0" lvl="4" marL="0" algn="ctr">
              <a:spcBef>
                <a:spcPts val="0"/>
              </a:spcBef>
              <a:buNone/>
              <a:defRPr b="1" sz="1400">
                <a:solidFill>
                  <a:schemeClr val="lt2"/>
                </a:solidFill>
                <a:latin typeface="Twentieth Century"/>
                <a:ea typeface="Twentieth Century"/>
                <a:cs typeface="Twentieth Century"/>
                <a:sym typeface="Twentieth Century"/>
              </a:defRPr>
            </a:lvl5pPr>
            <a:lvl6pPr indent="0" lvl="5" marL="0" algn="ctr">
              <a:spcBef>
                <a:spcPts val="0"/>
              </a:spcBef>
              <a:buNone/>
              <a:defRPr b="1" sz="1400">
                <a:solidFill>
                  <a:schemeClr val="lt2"/>
                </a:solidFill>
                <a:latin typeface="Twentieth Century"/>
                <a:ea typeface="Twentieth Century"/>
                <a:cs typeface="Twentieth Century"/>
                <a:sym typeface="Twentieth Century"/>
              </a:defRPr>
            </a:lvl6pPr>
            <a:lvl7pPr indent="0" lvl="6" marL="0" algn="ctr">
              <a:spcBef>
                <a:spcPts val="0"/>
              </a:spcBef>
              <a:buNone/>
              <a:defRPr b="1" sz="1400">
                <a:solidFill>
                  <a:schemeClr val="lt2"/>
                </a:solidFill>
                <a:latin typeface="Twentieth Century"/>
                <a:ea typeface="Twentieth Century"/>
                <a:cs typeface="Twentieth Century"/>
                <a:sym typeface="Twentieth Century"/>
              </a:defRPr>
            </a:lvl7pPr>
            <a:lvl8pPr indent="0" lvl="7" marL="0" algn="ctr">
              <a:spcBef>
                <a:spcPts val="0"/>
              </a:spcBef>
              <a:buNone/>
              <a:defRPr b="1" sz="1400">
                <a:solidFill>
                  <a:schemeClr val="lt2"/>
                </a:solidFill>
                <a:latin typeface="Twentieth Century"/>
                <a:ea typeface="Twentieth Century"/>
                <a:cs typeface="Twentieth Century"/>
                <a:sym typeface="Twentieth Century"/>
              </a:defRPr>
            </a:lvl8pPr>
            <a:lvl9pPr indent="0" lvl="8" marL="0" algn="ctr">
              <a:spcBef>
                <a:spcPts val="0"/>
              </a:spcBef>
              <a:buNone/>
              <a:defRPr b="1" sz="1400">
                <a:solidFill>
                  <a:schemeClr val="lt2"/>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blipFill rotWithShape="1">
          <a:blip r:embed="rId2">
            <a:alphaModFix/>
          </a:blip>
          <a:tile algn="tl" flip="none" tx="0" sx="100000" ty="0" sy="100000"/>
        </a:blipFill>
      </p:bgPr>
    </p:bg>
    <p:spTree>
      <p:nvGrpSpPr>
        <p:cNvPr id="39" name="Shape 39"/>
        <p:cNvGrpSpPr/>
        <p:nvPr/>
      </p:nvGrpSpPr>
      <p:grpSpPr>
        <a:xfrm>
          <a:off x="0" y="0"/>
          <a:ext cx="0" cy="0"/>
          <a:chOff x="0" y="0"/>
          <a:chExt cx="0" cy="0"/>
        </a:xfrm>
      </p:grpSpPr>
      <p:sp>
        <p:nvSpPr>
          <p:cNvPr id="40" name="Google Shape;40;p17"/>
          <p:cNvSpPr txBox="1"/>
          <p:nvPr>
            <p:ph idx="1" type="body"/>
          </p:nvPr>
        </p:nvSpPr>
        <p:spPr>
          <a:xfrm>
            <a:off x="1752599" y="2743200"/>
            <a:ext cx="6742113" cy="16764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680"/>
              <a:buNone/>
              <a:defRPr sz="2800">
                <a:solidFill>
                  <a:schemeClr val="dk2"/>
                </a:solidFill>
              </a:defRPr>
            </a:lvl1pPr>
            <a:lvl2pPr indent="-228600" lvl="1" marL="914400" algn="l">
              <a:spcBef>
                <a:spcPts val="550"/>
              </a:spcBef>
              <a:spcAft>
                <a:spcPts val="0"/>
              </a:spcAft>
              <a:buSzPts val="1260"/>
              <a:buNone/>
              <a:defRPr sz="1800">
                <a:solidFill>
                  <a:srgbClr val="888888"/>
                </a:solidFill>
              </a:defRPr>
            </a:lvl2pPr>
            <a:lvl3pPr indent="-228600" lvl="2" marL="1371600" algn="l">
              <a:spcBef>
                <a:spcPts val="500"/>
              </a:spcBef>
              <a:spcAft>
                <a:spcPts val="0"/>
              </a:spcAft>
              <a:buSzPts val="1200"/>
              <a:buNone/>
              <a:defRPr sz="1600">
                <a:solidFill>
                  <a:srgbClr val="888888"/>
                </a:solidFill>
              </a:defRPr>
            </a:lvl3pPr>
            <a:lvl4pPr indent="-228600" lvl="3" marL="1828800" algn="l">
              <a:spcBef>
                <a:spcPts val="400"/>
              </a:spcBef>
              <a:spcAft>
                <a:spcPts val="0"/>
              </a:spcAft>
              <a:buSzPts val="1050"/>
              <a:buNone/>
              <a:defRPr sz="1400">
                <a:solidFill>
                  <a:srgbClr val="888888"/>
                </a:solidFill>
              </a:defRPr>
            </a:lvl4pPr>
            <a:lvl5pPr indent="-228600" lvl="4" marL="2286000" algn="l">
              <a:spcBef>
                <a:spcPts val="400"/>
              </a:spcBef>
              <a:spcAft>
                <a:spcPts val="0"/>
              </a:spcAft>
              <a:buSzPts val="910"/>
              <a:buNone/>
              <a:defRPr sz="1400">
                <a:solidFill>
                  <a:srgbClr val="888888"/>
                </a:solidFill>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1" name="Google Shape;41;p17"/>
          <p:cNvSpPr/>
          <p:nvPr/>
        </p:nvSpPr>
        <p:spPr>
          <a:xfrm>
            <a:off x="0" y="1524000"/>
            <a:ext cx="9144000" cy="1143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2" name="Google Shape;42;p17"/>
          <p:cNvSpPr/>
          <p:nvPr/>
        </p:nvSpPr>
        <p:spPr>
          <a:xfrm>
            <a:off x="0" y="1600200"/>
            <a:ext cx="1295400" cy="990600"/>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3" name="Google Shape;43;p17"/>
          <p:cNvSpPr/>
          <p:nvPr/>
        </p:nvSpPr>
        <p:spPr>
          <a:xfrm>
            <a:off x="1371600" y="1600200"/>
            <a:ext cx="7772400" cy="990600"/>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44" name="Google Shape;44;p17"/>
          <p:cNvSpPr txBox="1"/>
          <p:nvPr>
            <p:ph type="title"/>
          </p:nvPr>
        </p:nvSpPr>
        <p:spPr>
          <a:xfrm>
            <a:off x="1371600" y="1600200"/>
            <a:ext cx="76200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4400"/>
              <a:buFont typeface="Twentieth Century"/>
              <a:buNone/>
              <a:defRPr b="0" sz="4400"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17"/>
          <p:cNvSpPr txBox="1"/>
          <p:nvPr>
            <p:ph idx="10" type="dt"/>
          </p:nvPr>
        </p:nvSpPr>
        <p:spPr>
          <a:xfrm>
            <a:off x="6096000" y="6248400"/>
            <a:ext cx="2667000" cy="365125"/>
          </a:xfrm>
          <a:prstGeom prst="rect">
            <a:avLst/>
          </a:prstGeom>
          <a:solidFill>
            <a:srgbClr val="00800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7"/>
          <p:cNvSpPr txBox="1"/>
          <p:nvPr>
            <p:ph idx="12" type="sldNum"/>
          </p:nvPr>
        </p:nvSpPr>
        <p:spPr>
          <a:xfrm>
            <a:off x="0" y="1752600"/>
            <a:ext cx="1295400" cy="701676"/>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400">
                <a:solidFill>
                  <a:srgbClr val="FFFFFF"/>
                </a:solidFill>
                <a:latin typeface="Twentieth Century"/>
                <a:ea typeface="Twentieth Century"/>
                <a:cs typeface="Twentieth Century"/>
                <a:sym typeface="Twentieth Century"/>
              </a:defRPr>
            </a:lvl1pPr>
            <a:lvl2pPr indent="0" lvl="1" marL="0" algn="ctr">
              <a:spcBef>
                <a:spcPts val="0"/>
              </a:spcBef>
              <a:buNone/>
              <a:defRPr b="1" sz="2400">
                <a:solidFill>
                  <a:srgbClr val="FFFFFF"/>
                </a:solidFill>
                <a:latin typeface="Twentieth Century"/>
                <a:ea typeface="Twentieth Century"/>
                <a:cs typeface="Twentieth Century"/>
                <a:sym typeface="Twentieth Century"/>
              </a:defRPr>
            </a:lvl2pPr>
            <a:lvl3pPr indent="0" lvl="2" marL="0" algn="ctr">
              <a:spcBef>
                <a:spcPts val="0"/>
              </a:spcBef>
              <a:buNone/>
              <a:defRPr b="1" sz="2400">
                <a:solidFill>
                  <a:srgbClr val="FFFFFF"/>
                </a:solidFill>
                <a:latin typeface="Twentieth Century"/>
                <a:ea typeface="Twentieth Century"/>
                <a:cs typeface="Twentieth Century"/>
                <a:sym typeface="Twentieth Century"/>
              </a:defRPr>
            </a:lvl3pPr>
            <a:lvl4pPr indent="0" lvl="3" marL="0" algn="ctr">
              <a:spcBef>
                <a:spcPts val="0"/>
              </a:spcBef>
              <a:buNone/>
              <a:defRPr b="1" sz="2400">
                <a:solidFill>
                  <a:srgbClr val="FFFFFF"/>
                </a:solidFill>
                <a:latin typeface="Twentieth Century"/>
                <a:ea typeface="Twentieth Century"/>
                <a:cs typeface="Twentieth Century"/>
                <a:sym typeface="Twentieth Century"/>
              </a:defRPr>
            </a:lvl4pPr>
            <a:lvl5pPr indent="0" lvl="4" marL="0" algn="ctr">
              <a:spcBef>
                <a:spcPts val="0"/>
              </a:spcBef>
              <a:buNone/>
              <a:defRPr b="1" sz="2400">
                <a:solidFill>
                  <a:srgbClr val="FFFFFF"/>
                </a:solidFill>
                <a:latin typeface="Twentieth Century"/>
                <a:ea typeface="Twentieth Century"/>
                <a:cs typeface="Twentieth Century"/>
                <a:sym typeface="Twentieth Century"/>
              </a:defRPr>
            </a:lvl5pPr>
            <a:lvl6pPr indent="0" lvl="5" marL="0" algn="ctr">
              <a:spcBef>
                <a:spcPts val="0"/>
              </a:spcBef>
              <a:buNone/>
              <a:defRPr b="1" sz="2400">
                <a:solidFill>
                  <a:srgbClr val="FFFFFF"/>
                </a:solidFill>
                <a:latin typeface="Twentieth Century"/>
                <a:ea typeface="Twentieth Century"/>
                <a:cs typeface="Twentieth Century"/>
                <a:sym typeface="Twentieth Century"/>
              </a:defRPr>
            </a:lvl6pPr>
            <a:lvl7pPr indent="0" lvl="6" marL="0" algn="ctr">
              <a:spcBef>
                <a:spcPts val="0"/>
              </a:spcBef>
              <a:buNone/>
              <a:defRPr b="1" sz="2400">
                <a:solidFill>
                  <a:srgbClr val="FFFFFF"/>
                </a:solidFill>
                <a:latin typeface="Twentieth Century"/>
                <a:ea typeface="Twentieth Century"/>
                <a:cs typeface="Twentieth Century"/>
                <a:sym typeface="Twentieth Century"/>
              </a:defRPr>
            </a:lvl7pPr>
            <a:lvl8pPr indent="0" lvl="7" marL="0" algn="ctr">
              <a:spcBef>
                <a:spcPts val="0"/>
              </a:spcBef>
              <a:buNone/>
              <a:defRPr b="1" sz="2400">
                <a:solidFill>
                  <a:srgbClr val="FFFFFF"/>
                </a:solidFill>
                <a:latin typeface="Twentieth Century"/>
                <a:ea typeface="Twentieth Century"/>
                <a:cs typeface="Twentieth Century"/>
                <a:sym typeface="Twentieth Century"/>
              </a:defRPr>
            </a:lvl8pPr>
            <a:lvl9pPr indent="0" lvl="8" marL="0" algn="ctr">
              <a:spcBef>
                <a:spcPts val="0"/>
              </a:spcBef>
              <a:buNone/>
              <a:defRPr b="1" sz="2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47" name="Google Shape;47;p17"/>
          <p:cNvSpPr txBox="1"/>
          <p:nvPr>
            <p:ph idx="11" type="ftr"/>
          </p:nvPr>
        </p:nvSpPr>
        <p:spPr>
          <a:xfrm>
            <a:off x="609600" y="6248206"/>
            <a:ext cx="5421083" cy="365125"/>
          </a:xfrm>
          <a:prstGeom prst="rect">
            <a:avLst/>
          </a:prstGeom>
          <a:solidFill>
            <a:srgbClr val="F86308"/>
          </a:solid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pic>
        <p:nvPicPr>
          <p:cNvPr id="48" name="Google Shape;48;p17"/>
          <p:cNvPicPr preferRelativeResize="0"/>
          <p:nvPr/>
        </p:nvPicPr>
        <p:blipFill rotWithShape="1">
          <a:blip r:embed="rId3">
            <a:alphaModFix/>
          </a:blip>
          <a:srcRect b="0" l="0" r="0" t="0"/>
          <a:stretch/>
        </p:blipFill>
        <p:spPr>
          <a:xfrm>
            <a:off x="228601" y="3899346"/>
            <a:ext cx="1295400" cy="1129854"/>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9" name="Shape 49"/>
        <p:cNvGrpSpPr/>
        <p:nvPr/>
      </p:nvGrpSpPr>
      <p:grpSpPr>
        <a:xfrm>
          <a:off x="0" y="0"/>
          <a:ext cx="0" cy="0"/>
          <a:chOff x="0" y="0"/>
          <a:chExt cx="0" cy="0"/>
        </a:xfrm>
      </p:grpSpPr>
      <p:sp>
        <p:nvSpPr>
          <p:cNvPr id="50" name="Google Shape;50;p18"/>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8"/>
          <p:cNvSpPr txBox="1"/>
          <p:nvPr>
            <p:ph idx="1" type="body"/>
          </p:nvPr>
        </p:nvSpPr>
        <p:spPr>
          <a:xfrm>
            <a:off x="609600"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2" name="Google Shape;52;p18"/>
          <p:cNvSpPr txBox="1"/>
          <p:nvPr>
            <p:ph idx="2" type="body"/>
          </p:nvPr>
        </p:nvSpPr>
        <p:spPr>
          <a:xfrm>
            <a:off x="4844901" y="1589567"/>
            <a:ext cx="3886200" cy="45720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3" name="Google Shape;53;p18"/>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54" name="Google Shape;54;p18"/>
          <p:cNvSpPr txBox="1"/>
          <p:nvPr/>
        </p:nvSpPr>
        <p:spPr>
          <a:xfrm>
            <a:off x="609600" y="6400606"/>
            <a:ext cx="5421083" cy="365125"/>
          </a:xfrm>
          <a:prstGeom prst="rect">
            <a:avLst/>
          </a:prstGeom>
          <a:solidFill>
            <a:srgbClr val="F8630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1400">
                <a:solidFill>
                  <a:schemeClr val="lt1"/>
                </a:solidFill>
                <a:latin typeface="Twentieth Century"/>
                <a:ea typeface="Twentieth Century"/>
                <a:cs typeface="Twentieth Century"/>
                <a:sym typeface="Twentieth Century"/>
              </a:rPr>
              <a:t>Project name here</a:t>
            </a:r>
            <a:endParaRPr sz="1400">
              <a:solidFill>
                <a:schemeClr val="lt1"/>
              </a:solidFill>
              <a:latin typeface="Twentieth Century"/>
              <a:ea typeface="Twentieth Century"/>
              <a:cs typeface="Twentieth Century"/>
              <a:sym typeface="Twentieth Century"/>
            </a:endParaRPr>
          </a:p>
        </p:txBody>
      </p:sp>
      <p:sp>
        <p:nvSpPr>
          <p:cNvPr id="55" name="Google Shape;55;p18"/>
          <p:cNvSpPr txBox="1"/>
          <p:nvPr>
            <p:ph idx="10" type="dt"/>
          </p:nvPr>
        </p:nvSpPr>
        <p:spPr>
          <a:xfrm>
            <a:off x="6096000" y="6416675"/>
            <a:ext cx="2667000" cy="365125"/>
          </a:xfrm>
          <a:prstGeom prst="rect">
            <a:avLst/>
          </a:prstGeom>
          <a:solidFill>
            <a:srgbClr val="008000"/>
          </a:solid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6" name="Shape 56"/>
        <p:cNvGrpSpPr/>
        <p:nvPr/>
      </p:nvGrpSpPr>
      <p:grpSpPr>
        <a:xfrm>
          <a:off x="0" y="0"/>
          <a:ext cx="0" cy="0"/>
          <a:chOff x="0" y="0"/>
          <a:chExt cx="0" cy="0"/>
        </a:xfrm>
      </p:grpSpPr>
      <p:sp>
        <p:nvSpPr>
          <p:cNvPr id="57" name="Google Shape;57;p19"/>
          <p:cNvSpPr txBox="1"/>
          <p:nvPr>
            <p:ph type="title"/>
          </p:nvPr>
        </p:nvSpPr>
        <p:spPr>
          <a:xfrm>
            <a:off x="533400" y="273050"/>
            <a:ext cx="81534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9"/>
          <p:cNvSpPr txBox="1"/>
          <p:nvPr>
            <p:ph idx="1" type="body"/>
          </p:nvPr>
        </p:nvSpPr>
        <p:spPr>
          <a:xfrm>
            <a:off x="609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59" name="Google Shape;59;p19"/>
          <p:cNvSpPr txBox="1"/>
          <p:nvPr>
            <p:ph idx="2" type="body"/>
          </p:nvPr>
        </p:nvSpPr>
        <p:spPr>
          <a:xfrm>
            <a:off x="4800600" y="2438400"/>
            <a:ext cx="3886200" cy="35814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0" name="Google Shape;60;p19"/>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19"/>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
        <p:nvSpPr>
          <p:cNvPr id="62" name="Google Shape;62;p19"/>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9"/>
          <p:cNvSpPr txBox="1"/>
          <p:nvPr>
            <p:ph idx="3" type="body"/>
          </p:nvPr>
        </p:nvSpPr>
        <p:spPr>
          <a:xfrm>
            <a:off x="609600" y="1752600"/>
            <a:ext cx="3886200" cy="640080"/>
          </a:xfrm>
          <a:prstGeom prst="rect">
            <a:avLst/>
          </a:prstGeom>
          <a:solidFill>
            <a:schemeClr val="accent2"/>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64" name="Google Shape;64;p19"/>
          <p:cNvSpPr txBox="1"/>
          <p:nvPr>
            <p:ph idx="4" type="body"/>
          </p:nvPr>
        </p:nvSpPr>
        <p:spPr>
          <a:xfrm>
            <a:off x="4800600" y="1752600"/>
            <a:ext cx="3886200" cy="640080"/>
          </a:xfrm>
          <a:prstGeom prst="rect">
            <a:avLst/>
          </a:prstGeom>
          <a:solidFill>
            <a:schemeClr val="accent4"/>
          </a:solidFill>
          <a:ln>
            <a:noFill/>
          </a:ln>
        </p:spPr>
        <p:txBody>
          <a:bodyPr anchorCtr="0" anchor="ctr" bIns="45700" lIns="91425" spcFirstLastPara="1" rIns="91425" wrap="square" tIns="45700">
            <a:normAutofit/>
          </a:bodyPr>
          <a:lstStyle>
            <a:lvl1pPr indent="-228600" lvl="0" marL="457200" algn="l">
              <a:spcBef>
                <a:spcPts val="700"/>
              </a:spcBef>
              <a:spcAft>
                <a:spcPts val="0"/>
              </a:spcAft>
              <a:buSzPts val="1200"/>
              <a:buFont typeface="Twentieth Century"/>
              <a:buNone/>
              <a:defRPr b="1" sz="2000">
                <a:solidFill>
                  <a:srgbClr val="FFFFFF"/>
                </a:solidFill>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20"/>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20"/>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20"/>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20"/>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21"/>
          <p:cNvSpPr txBox="1"/>
          <p:nvPr>
            <p:ph type="title"/>
          </p:nvPr>
        </p:nvSpPr>
        <p:spPr>
          <a:xfrm>
            <a:off x="609600" y="273050"/>
            <a:ext cx="8077200" cy="86995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4400"/>
              <a:buFont typeface="Twentieth Century"/>
              <a:buNone/>
              <a:defRPr b="0"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21"/>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1"/>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21"/>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1400">
                <a:solidFill>
                  <a:srgbClr val="FFFFFF"/>
                </a:solidFill>
                <a:latin typeface="Twentieth Century"/>
                <a:ea typeface="Twentieth Century"/>
                <a:cs typeface="Twentieth Century"/>
                <a:sym typeface="Twentieth Century"/>
              </a:defRPr>
            </a:lvl1pPr>
            <a:lvl2pPr indent="0" lvl="1" marL="0" algn="ctr">
              <a:spcBef>
                <a:spcPts val="0"/>
              </a:spcBef>
              <a:buNone/>
              <a:defRPr b="1" sz="1400">
                <a:solidFill>
                  <a:srgbClr val="FFFFFF"/>
                </a:solidFill>
                <a:latin typeface="Twentieth Century"/>
                <a:ea typeface="Twentieth Century"/>
                <a:cs typeface="Twentieth Century"/>
                <a:sym typeface="Twentieth Century"/>
              </a:defRPr>
            </a:lvl2pPr>
            <a:lvl3pPr indent="0" lvl="2" marL="0" algn="ctr">
              <a:spcBef>
                <a:spcPts val="0"/>
              </a:spcBef>
              <a:buNone/>
              <a:defRPr b="1" sz="1400">
                <a:solidFill>
                  <a:srgbClr val="FFFFFF"/>
                </a:solidFill>
                <a:latin typeface="Twentieth Century"/>
                <a:ea typeface="Twentieth Century"/>
                <a:cs typeface="Twentieth Century"/>
                <a:sym typeface="Twentieth Century"/>
              </a:defRPr>
            </a:lvl3pPr>
            <a:lvl4pPr indent="0" lvl="3" marL="0" algn="ctr">
              <a:spcBef>
                <a:spcPts val="0"/>
              </a:spcBef>
              <a:buNone/>
              <a:defRPr b="1" sz="1400">
                <a:solidFill>
                  <a:srgbClr val="FFFFFF"/>
                </a:solidFill>
                <a:latin typeface="Twentieth Century"/>
                <a:ea typeface="Twentieth Century"/>
                <a:cs typeface="Twentieth Century"/>
                <a:sym typeface="Twentieth Century"/>
              </a:defRPr>
            </a:lvl4pPr>
            <a:lvl5pPr indent="0" lvl="4" marL="0" algn="ctr">
              <a:spcBef>
                <a:spcPts val="0"/>
              </a:spcBef>
              <a:buNone/>
              <a:defRPr b="1" sz="1400">
                <a:solidFill>
                  <a:srgbClr val="FFFFFF"/>
                </a:solidFill>
                <a:latin typeface="Twentieth Century"/>
                <a:ea typeface="Twentieth Century"/>
                <a:cs typeface="Twentieth Century"/>
                <a:sym typeface="Twentieth Century"/>
              </a:defRPr>
            </a:lvl5pPr>
            <a:lvl6pPr indent="0" lvl="5" marL="0" algn="ctr">
              <a:spcBef>
                <a:spcPts val="0"/>
              </a:spcBef>
              <a:buNone/>
              <a:defRPr b="1" sz="1400">
                <a:solidFill>
                  <a:srgbClr val="FFFFFF"/>
                </a:solidFill>
                <a:latin typeface="Twentieth Century"/>
                <a:ea typeface="Twentieth Century"/>
                <a:cs typeface="Twentieth Century"/>
                <a:sym typeface="Twentieth Century"/>
              </a:defRPr>
            </a:lvl6pPr>
            <a:lvl7pPr indent="0" lvl="6" marL="0" algn="ctr">
              <a:spcBef>
                <a:spcPts val="0"/>
              </a:spcBef>
              <a:buNone/>
              <a:defRPr b="1" sz="1400">
                <a:solidFill>
                  <a:srgbClr val="FFFFFF"/>
                </a:solidFill>
                <a:latin typeface="Twentieth Century"/>
                <a:ea typeface="Twentieth Century"/>
                <a:cs typeface="Twentieth Century"/>
                <a:sym typeface="Twentieth Century"/>
              </a:defRPr>
            </a:lvl7pPr>
            <a:lvl8pPr indent="0" lvl="7" marL="0" algn="ctr">
              <a:spcBef>
                <a:spcPts val="0"/>
              </a:spcBef>
              <a:buNone/>
              <a:defRPr b="1" sz="1400">
                <a:solidFill>
                  <a:srgbClr val="FFFFFF"/>
                </a:solidFill>
                <a:latin typeface="Twentieth Century"/>
                <a:ea typeface="Twentieth Century"/>
                <a:cs typeface="Twentieth Century"/>
                <a:sym typeface="Twentieth Century"/>
              </a:defRPr>
            </a:lvl8pPr>
            <a:lvl9pPr indent="0" lvl="8" marL="0" algn="ctr">
              <a:spcBef>
                <a:spcPts val="0"/>
              </a:spcBef>
              <a:buNone/>
              <a:defRPr b="1" sz="14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75" name="Google Shape;75;p21"/>
          <p:cNvSpPr txBox="1"/>
          <p:nvPr>
            <p:ph idx="1" type="body"/>
          </p:nvPr>
        </p:nvSpPr>
        <p:spPr>
          <a:xfrm>
            <a:off x="609600" y="1752600"/>
            <a:ext cx="1600200" cy="4343400"/>
          </a:xfrm>
          <a:prstGeom prst="rect">
            <a:avLst/>
          </a:prstGeom>
          <a:solidFill>
            <a:schemeClr val="accent2"/>
          </a:solidFill>
          <a:ln cap="sq" cmpd="dbl" w="50800">
            <a:solidFill>
              <a:schemeClr val="accent2"/>
            </a:solidFill>
            <a:prstDash val="solid"/>
            <a:miter lim="800000"/>
            <a:headEnd len="sm" w="sm" type="none"/>
            <a:tailEnd len="sm" w="sm" type="none"/>
          </a:ln>
        </p:spPr>
        <p:txBody>
          <a:bodyPr anchorCtr="0" anchor="t" bIns="91425" lIns="137150" spcFirstLastPara="1" rIns="137150" wrap="square" tIns="182875">
            <a:normAutofit/>
          </a:bodyPr>
          <a:lstStyle>
            <a:lvl1pPr indent="-228600" lvl="0" marL="457200" algn="l">
              <a:spcBef>
                <a:spcPts val="700"/>
              </a:spcBef>
              <a:spcAft>
                <a:spcPts val="0"/>
              </a:spcAft>
              <a:buSzPts val="1080"/>
              <a:buNone/>
              <a:defRPr sz="1800">
                <a:solidFill>
                  <a:schemeClr val="lt1"/>
                </a:solidFill>
                <a:latin typeface="Twentieth Century"/>
                <a:ea typeface="Twentieth Century"/>
                <a:cs typeface="Twentieth Century"/>
                <a:sym typeface="Twentieth Century"/>
              </a:defRPr>
            </a:lvl1pPr>
            <a:lvl2pPr indent="-228600" lvl="1" marL="914400" algn="l">
              <a:spcBef>
                <a:spcPts val="1000"/>
              </a:spcBef>
              <a:spcAft>
                <a:spcPts val="0"/>
              </a:spcAft>
              <a:buSzPts val="840"/>
              <a:buNone/>
              <a:defRPr sz="1200">
                <a:solidFill>
                  <a:schemeClr val="lt1"/>
                </a:solidFill>
                <a:latin typeface="Twentieth Century"/>
                <a:ea typeface="Twentieth Century"/>
                <a:cs typeface="Twentieth Century"/>
                <a:sym typeface="Twentieth Century"/>
              </a:defRPr>
            </a:lvl2pPr>
            <a:lvl3pPr indent="-228600" lvl="2" marL="1371600" algn="l">
              <a:spcBef>
                <a:spcPts val="500"/>
              </a:spcBef>
              <a:spcAft>
                <a:spcPts val="0"/>
              </a:spcAft>
              <a:buSzPts val="750"/>
              <a:buNone/>
              <a:defRPr sz="1000">
                <a:solidFill>
                  <a:schemeClr val="lt1"/>
                </a:solidFill>
                <a:latin typeface="Twentieth Century"/>
                <a:ea typeface="Twentieth Century"/>
                <a:cs typeface="Twentieth Century"/>
                <a:sym typeface="Twentieth Century"/>
              </a:defRPr>
            </a:lvl3pPr>
            <a:lvl4pPr indent="-228600" lvl="3" marL="1828800" algn="l">
              <a:spcBef>
                <a:spcPts val="400"/>
              </a:spcBef>
              <a:spcAft>
                <a:spcPts val="0"/>
              </a:spcAft>
              <a:buSzPts val="675"/>
              <a:buNone/>
              <a:defRPr sz="900">
                <a:solidFill>
                  <a:schemeClr val="lt1"/>
                </a:solidFill>
                <a:latin typeface="Twentieth Century"/>
                <a:ea typeface="Twentieth Century"/>
                <a:cs typeface="Twentieth Century"/>
                <a:sym typeface="Twentieth Century"/>
              </a:defRPr>
            </a:lvl4pPr>
            <a:lvl5pPr indent="-228600" lvl="4" marL="2286000" algn="l">
              <a:spcBef>
                <a:spcPts val="400"/>
              </a:spcBef>
              <a:spcAft>
                <a:spcPts val="0"/>
              </a:spcAft>
              <a:buSzPts val="585"/>
              <a:buNone/>
              <a:defRPr sz="900">
                <a:solidFill>
                  <a:schemeClr val="lt1"/>
                </a:solidFill>
                <a:latin typeface="Twentieth Century"/>
                <a:ea typeface="Twentieth Century"/>
                <a:cs typeface="Twentieth Century"/>
                <a:sym typeface="Twentieth Century"/>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6" name="Google Shape;76;p21"/>
          <p:cNvSpPr txBox="1"/>
          <p:nvPr>
            <p:ph idx="2" type="body"/>
          </p:nvPr>
        </p:nvSpPr>
        <p:spPr>
          <a:xfrm>
            <a:off x="2362200" y="1752600"/>
            <a:ext cx="6400800" cy="4419600"/>
          </a:xfrm>
          <a:prstGeom prst="rect">
            <a:avLst/>
          </a:prstGeom>
          <a:noFill/>
          <a:ln>
            <a:noFill/>
          </a:ln>
        </p:spPr>
        <p:txBody>
          <a:bodyPr anchorCtr="0" anchor="t" bIns="45700" lIns="91425" spcFirstLastPara="1" rIns="91425" wrap="square" tIns="45700">
            <a:normAutofit/>
          </a:bodyPr>
          <a:lstStyle>
            <a:lvl1pPr indent="-297180" lvl="0" marL="457200" algn="l">
              <a:spcBef>
                <a:spcPts val="700"/>
              </a:spcBef>
              <a:spcAft>
                <a:spcPts val="0"/>
              </a:spcAft>
              <a:buSzPts val="1080"/>
              <a:buChar char="◻"/>
              <a:defRPr/>
            </a:lvl1pPr>
            <a:lvl2pPr indent="-308610" lvl="1" marL="914400" algn="l">
              <a:spcBef>
                <a:spcPts val="550"/>
              </a:spcBef>
              <a:spcAft>
                <a:spcPts val="0"/>
              </a:spcAft>
              <a:buSzPts val="1260"/>
              <a:buChar char="🞑"/>
              <a:defRPr/>
            </a:lvl2pPr>
            <a:lvl3pPr indent="-314325" lvl="2" marL="1371600" algn="l">
              <a:spcBef>
                <a:spcPts val="500"/>
              </a:spcBef>
              <a:spcAft>
                <a:spcPts val="0"/>
              </a:spcAft>
              <a:buSzPts val="1350"/>
              <a:buChar char="■"/>
              <a:defRPr/>
            </a:lvl3pPr>
            <a:lvl4pPr indent="-314325" lvl="3" marL="1828800" algn="l">
              <a:spcBef>
                <a:spcPts val="400"/>
              </a:spcBef>
              <a:spcAft>
                <a:spcPts val="0"/>
              </a:spcAft>
              <a:buSzPts val="1350"/>
              <a:buChar char="■"/>
              <a:defRPr/>
            </a:lvl4pPr>
            <a:lvl5pPr indent="-302895" lvl="4" marL="2286000" algn="l">
              <a:spcBef>
                <a:spcPts val="400"/>
              </a:spcBef>
              <a:spcAft>
                <a:spcPts val="0"/>
              </a:spcAft>
              <a:buSzPts val="117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blipFill rotWithShape="1">
          <a:blip r:embed="rId2">
            <a:alphaModFix/>
          </a:blip>
          <a:tile algn="tl" flip="none" tx="0" sx="100000" ty="0" sy="100000"/>
        </a:blipFill>
      </p:bgPr>
    </p:bg>
    <p:spTree>
      <p:nvGrpSpPr>
        <p:cNvPr id="77" name="Shape 77"/>
        <p:cNvGrpSpPr/>
        <p:nvPr/>
      </p:nvGrpSpPr>
      <p:grpSpPr>
        <a:xfrm>
          <a:off x="0" y="0"/>
          <a:ext cx="0" cy="0"/>
          <a:chOff x="0" y="0"/>
          <a:chExt cx="0" cy="0"/>
        </a:xfrm>
      </p:grpSpPr>
      <p:sp>
        <p:nvSpPr>
          <p:cNvPr id="78" name="Google Shape;78;p22"/>
          <p:cNvSpPr txBox="1"/>
          <p:nvPr>
            <p:ph idx="1" type="body"/>
          </p:nvPr>
        </p:nvSpPr>
        <p:spPr>
          <a:xfrm>
            <a:off x="1600200" y="5486400"/>
            <a:ext cx="7315200" cy="685800"/>
          </a:xfrm>
          <a:prstGeom prst="rect">
            <a:avLst/>
          </a:prstGeom>
          <a:noFill/>
          <a:ln>
            <a:noFill/>
          </a:ln>
        </p:spPr>
        <p:txBody>
          <a:bodyPr anchorCtr="0" anchor="t" bIns="45700" lIns="91425" spcFirstLastPara="1" rIns="91425" wrap="square" tIns="45700">
            <a:normAutofit/>
          </a:bodyPr>
          <a:lstStyle>
            <a:lvl1pPr indent="-228600" lvl="0" marL="457200" algn="l">
              <a:spcBef>
                <a:spcPts val="700"/>
              </a:spcBef>
              <a:spcAft>
                <a:spcPts val="0"/>
              </a:spcAft>
              <a:buSzPts val="1020"/>
              <a:buFont typeface="Twentieth Century"/>
              <a:buNone/>
              <a:defRPr sz="1700"/>
            </a:lvl1pPr>
            <a:lvl2pPr indent="-228600" lvl="1" marL="914400" algn="l">
              <a:spcBef>
                <a:spcPts val="550"/>
              </a:spcBef>
              <a:spcAft>
                <a:spcPts val="0"/>
              </a:spcAft>
              <a:buSzPts val="840"/>
              <a:buFont typeface="Twentieth Century"/>
              <a:buNone/>
              <a:defRPr sz="1200"/>
            </a:lvl2pPr>
            <a:lvl3pPr indent="-228600" lvl="2" marL="1371600" algn="l">
              <a:spcBef>
                <a:spcPts val="500"/>
              </a:spcBef>
              <a:spcAft>
                <a:spcPts val="0"/>
              </a:spcAft>
              <a:buSzPts val="750"/>
              <a:buFont typeface="Twentieth Century"/>
              <a:buNone/>
              <a:defRPr sz="1000"/>
            </a:lvl3pPr>
            <a:lvl4pPr indent="-228600" lvl="3" marL="1828800" algn="l">
              <a:spcBef>
                <a:spcPts val="400"/>
              </a:spcBef>
              <a:spcAft>
                <a:spcPts val="0"/>
              </a:spcAft>
              <a:buSzPts val="675"/>
              <a:buFont typeface="Twentieth Century"/>
              <a:buNone/>
              <a:defRPr sz="900"/>
            </a:lvl4pPr>
            <a:lvl5pPr indent="-228600" lvl="4" marL="2286000" algn="l">
              <a:spcBef>
                <a:spcPts val="400"/>
              </a:spcBef>
              <a:spcAft>
                <a:spcPts val="0"/>
              </a:spcAft>
              <a:buSzPts val="585"/>
              <a:buFont typeface="Twentieth Century"/>
              <a:buNone/>
              <a:defRPr sz="900"/>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79" name="Google Shape;79;p22"/>
          <p:cNvSpPr/>
          <p:nvPr/>
        </p:nvSpPr>
        <p:spPr>
          <a:xfrm>
            <a:off x="-9144" y="4572000"/>
            <a:ext cx="9144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0" name="Google Shape;80;p22"/>
          <p:cNvSpPr/>
          <p:nvPr/>
        </p:nvSpPr>
        <p:spPr>
          <a:xfrm>
            <a:off x="-9144" y="4663440"/>
            <a:ext cx="1463040" cy="713232"/>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1" name="Google Shape;81;p22"/>
          <p:cNvSpPr/>
          <p:nvPr/>
        </p:nvSpPr>
        <p:spPr>
          <a:xfrm>
            <a:off x="1545336" y="4654296"/>
            <a:ext cx="7598664" cy="713232"/>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2" name="Google Shape;82;p22"/>
          <p:cNvSpPr txBox="1"/>
          <p:nvPr>
            <p:ph type="title"/>
          </p:nvPr>
        </p:nvSpPr>
        <p:spPr>
          <a:xfrm>
            <a:off x="1600200" y="4648200"/>
            <a:ext cx="7315200" cy="6858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FFFFF"/>
              </a:buClr>
              <a:buSzPts val="2800"/>
              <a:buFont typeface="Twentieth Century"/>
              <a:buNone/>
              <a:defRPr b="0" sz="280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2"/>
          <p:cNvSpPr/>
          <p:nvPr/>
        </p:nvSpPr>
        <p:spPr>
          <a:xfrm>
            <a:off x="1447800" y="0"/>
            <a:ext cx="100584" cy="6867144"/>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84" name="Google Shape;84;p22"/>
          <p:cNvSpPr txBox="1"/>
          <p:nvPr>
            <p:ph idx="10" type="dt"/>
          </p:nvPr>
        </p:nvSpPr>
        <p:spPr>
          <a:xfrm>
            <a:off x="6248400" y="6248400"/>
            <a:ext cx="26670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22"/>
          <p:cNvSpPr txBox="1"/>
          <p:nvPr>
            <p:ph idx="12" type="sldNum"/>
          </p:nvPr>
        </p:nvSpPr>
        <p:spPr>
          <a:xfrm>
            <a:off x="0" y="4667249"/>
            <a:ext cx="1447800" cy="663578"/>
          </a:xfrm>
          <a:prstGeom prst="rect">
            <a:avLst/>
          </a:prstGeom>
          <a:noFill/>
          <a:ln>
            <a:noFill/>
          </a:ln>
        </p:spPr>
        <p:txBody>
          <a:bodyPr anchorCtr="0" anchor="ctr" bIns="45700" lIns="91425" spcFirstLastPara="1" rIns="91425" wrap="square" tIns="45700">
            <a:normAutofit/>
          </a:bodyPr>
          <a:lstStyle>
            <a:lvl1pPr indent="0" lvl="0" marL="0" algn="ctr">
              <a:spcBef>
                <a:spcPts val="0"/>
              </a:spcBef>
              <a:buNone/>
              <a:defRPr b="1" sz="2800">
                <a:solidFill>
                  <a:srgbClr val="FFFFFF"/>
                </a:solidFill>
                <a:latin typeface="Twentieth Century"/>
                <a:ea typeface="Twentieth Century"/>
                <a:cs typeface="Twentieth Century"/>
                <a:sym typeface="Twentieth Century"/>
              </a:defRPr>
            </a:lvl1pPr>
            <a:lvl2pPr indent="0" lvl="1" marL="0" algn="ctr">
              <a:spcBef>
                <a:spcPts val="0"/>
              </a:spcBef>
              <a:buNone/>
              <a:defRPr b="1" sz="2800">
                <a:solidFill>
                  <a:srgbClr val="FFFFFF"/>
                </a:solidFill>
                <a:latin typeface="Twentieth Century"/>
                <a:ea typeface="Twentieth Century"/>
                <a:cs typeface="Twentieth Century"/>
                <a:sym typeface="Twentieth Century"/>
              </a:defRPr>
            </a:lvl2pPr>
            <a:lvl3pPr indent="0" lvl="2" marL="0" algn="ctr">
              <a:spcBef>
                <a:spcPts val="0"/>
              </a:spcBef>
              <a:buNone/>
              <a:defRPr b="1" sz="2800">
                <a:solidFill>
                  <a:srgbClr val="FFFFFF"/>
                </a:solidFill>
                <a:latin typeface="Twentieth Century"/>
                <a:ea typeface="Twentieth Century"/>
                <a:cs typeface="Twentieth Century"/>
                <a:sym typeface="Twentieth Century"/>
              </a:defRPr>
            </a:lvl3pPr>
            <a:lvl4pPr indent="0" lvl="3" marL="0" algn="ctr">
              <a:spcBef>
                <a:spcPts val="0"/>
              </a:spcBef>
              <a:buNone/>
              <a:defRPr b="1" sz="2800">
                <a:solidFill>
                  <a:srgbClr val="FFFFFF"/>
                </a:solidFill>
                <a:latin typeface="Twentieth Century"/>
                <a:ea typeface="Twentieth Century"/>
                <a:cs typeface="Twentieth Century"/>
                <a:sym typeface="Twentieth Century"/>
              </a:defRPr>
            </a:lvl4pPr>
            <a:lvl5pPr indent="0" lvl="4" marL="0" algn="ctr">
              <a:spcBef>
                <a:spcPts val="0"/>
              </a:spcBef>
              <a:buNone/>
              <a:defRPr b="1" sz="2800">
                <a:solidFill>
                  <a:srgbClr val="FFFFFF"/>
                </a:solidFill>
                <a:latin typeface="Twentieth Century"/>
                <a:ea typeface="Twentieth Century"/>
                <a:cs typeface="Twentieth Century"/>
                <a:sym typeface="Twentieth Century"/>
              </a:defRPr>
            </a:lvl5pPr>
            <a:lvl6pPr indent="0" lvl="5" marL="0" algn="ctr">
              <a:spcBef>
                <a:spcPts val="0"/>
              </a:spcBef>
              <a:buNone/>
              <a:defRPr b="1" sz="2800">
                <a:solidFill>
                  <a:srgbClr val="FFFFFF"/>
                </a:solidFill>
                <a:latin typeface="Twentieth Century"/>
                <a:ea typeface="Twentieth Century"/>
                <a:cs typeface="Twentieth Century"/>
                <a:sym typeface="Twentieth Century"/>
              </a:defRPr>
            </a:lvl6pPr>
            <a:lvl7pPr indent="0" lvl="6" marL="0" algn="ctr">
              <a:spcBef>
                <a:spcPts val="0"/>
              </a:spcBef>
              <a:buNone/>
              <a:defRPr b="1" sz="2800">
                <a:solidFill>
                  <a:srgbClr val="FFFFFF"/>
                </a:solidFill>
                <a:latin typeface="Twentieth Century"/>
                <a:ea typeface="Twentieth Century"/>
                <a:cs typeface="Twentieth Century"/>
                <a:sym typeface="Twentieth Century"/>
              </a:defRPr>
            </a:lvl7pPr>
            <a:lvl8pPr indent="0" lvl="7" marL="0" algn="ctr">
              <a:spcBef>
                <a:spcPts val="0"/>
              </a:spcBef>
              <a:buNone/>
              <a:defRPr b="1" sz="2800">
                <a:solidFill>
                  <a:srgbClr val="FFFFFF"/>
                </a:solidFill>
                <a:latin typeface="Twentieth Century"/>
                <a:ea typeface="Twentieth Century"/>
                <a:cs typeface="Twentieth Century"/>
                <a:sym typeface="Twentieth Century"/>
              </a:defRPr>
            </a:lvl8pPr>
            <a:lvl9pPr indent="0" lvl="8" marL="0" algn="ctr">
              <a:spcBef>
                <a:spcPts val="0"/>
              </a:spcBef>
              <a:buNone/>
              <a:defRPr b="1" sz="2800">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
        <p:nvSpPr>
          <p:cNvPr id="86" name="Google Shape;86;p22"/>
          <p:cNvSpPr txBox="1"/>
          <p:nvPr>
            <p:ph idx="11" type="ftr"/>
          </p:nvPr>
        </p:nvSpPr>
        <p:spPr>
          <a:xfrm>
            <a:off x="1600200" y="6248206"/>
            <a:ext cx="45720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2"/>
          <p:cNvSpPr/>
          <p:nvPr>
            <p:ph idx="2" type="pic"/>
          </p:nvPr>
        </p:nvSpPr>
        <p:spPr>
          <a:xfrm>
            <a:off x="1560576" y="0"/>
            <a:ext cx="7583424" cy="4568952"/>
          </a:xfrm>
          <a:prstGeom prst="rect">
            <a:avLst/>
          </a:prstGeom>
          <a:solidFill>
            <a:srgbClr val="DCE5EE"/>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609600" y="228600"/>
            <a:ext cx="8153400" cy="990600"/>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2"/>
              </a:buClr>
              <a:buSzPts val="4400"/>
              <a:buFont typeface="Twentieth Century"/>
              <a:buNone/>
              <a:defRPr b="0" i="0" sz="4400" u="none" cap="none" strike="noStrike">
                <a:solidFill>
                  <a:schemeClr val="dk2"/>
                </a:solidFill>
                <a:latin typeface="Twentieth Century"/>
                <a:ea typeface="Twentieth Century"/>
                <a:cs typeface="Twentieth Century"/>
                <a:sym typeface="Twentieth Centur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3"/>
          <p:cNvSpPr txBox="1"/>
          <p:nvPr>
            <p:ph idx="1" type="body"/>
          </p:nvPr>
        </p:nvSpPr>
        <p:spPr>
          <a:xfrm>
            <a:off x="612648" y="1600200"/>
            <a:ext cx="8153400" cy="4526280"/>
          </a:xfrm>
          <a:prstGeom prst="rect">
            <a:avLst/>
          </a:prstGeom>
          <a:noFill/>
          <a:ln>
            <a:noFill/>
          </a:ln>
        </p:spPr>
        <p:txBody>
          <a:bodyPr anchorCtr="0" anchor="t" bIns="45700" lIns="91425" spcFirstLastPara="1" rIns="91425" wrap="square" tIns="45700">
            <a:normAutofit/>
          </a:bodyPr>
          <a:lstStyle>
            <a:lvl1pPr indent="-339090" lvl="0" marL="457200" marR="0" rtl="0" algn="l">
              <a:spcBef>
                <a:spcPts val="700"/>
              </a:spcBef>
              <a:spcAft>
                <a:spcPts val="0"/>
              </a:spcAft>
              <a:buClr>
                <a:schemeClr val="accent2"/>
              </a:buClr>
              <a:buSzPts val="1740"/>
              <a:buFont typeface="Noto Sans Symbols"/>
              <a:buChar char="◻"/>
              <a:defRPr b="0" i="0" sz="2900" u="none" cap="none" strike="noStrike">
                <a:solidFill>
                  <a:schemeClr val="dk1"/>
                </a:solidFill>
                <a:latin typeface="Twentieth Century"/>
                <a:ea typeface="Twentieth Century"/>
                <a:cs typeface="Twentieth Century"/>
                <a:sym typeface="Twentieth Century"/>
              </a:defRPr>
            </a:lvl1pPr>
            <a:lvl2pPr indent="-344169" lvl="1" marL="914400" marR="0" rtl="0" algn="l">
              <a:spcBef>
                <a:spcPts val="550"/>
              </a:spcBef>
              <a:spcAft>
                <a:spcPts val="0"/>
              </a:spcAft>
              <a:buClr>
                <a:schemeClr val="accent1"/>
              </a:buClr>
              <a:buSzPts val="1820"/>
              <a:buFont typeface="Noto Sans Symbols"/>
              <a:buChar char="🞑"/>
              <a:defRPr b="0" i="0" sz="2600" u="none" cap="none" strike="noStrike">
                <a:solidFill>
                  <a:schemeClr val="dk1"/>
                </a:solidFill>
                <a:latin typeface="Twentieth Century"/>
                <a:ea typeface="Twentieth Century"/>
                <a:cs typeface="Twentieth Century"/>
                <a:sym typeface="Twentieth Century"/>
              </a:defRPr>
            </a:lvl2pPr>
            <a:lvl3pPr indent="-338137" lvl="2" marL="1371600" marR="0" rtl="0" algn="l">
              <a:spcBef>
                <a:spcPts val="500"/>
              </a:spcBef>
              <a:spcAft>
                <a:spcPts val="0"/>
              </a:spcAft>
              <a:buClr>
                <a:schemeClr val="accent2"/>
              </a:buClr>
              <a:buSzPts val="1725"/>
              <a:buFont typeface="Noto Sans Symbols"/>
              <a:buChar char="■"/>
              <a:defRPr b="0" i="0" sz="2300" u="none" cap="none" strike="noStrike">
                <a:solidFill>
                  <a:schemeClr val="dk1"/>
                </a:solidFill>
                <a:latin typeface="Twentieth Century"/>
                <a:ea typeface="Twentieth Century"/>
                <a:cs typeface="Twentieth Century"/>
                <a:sym typeface="Twentieth Century"/>
              </a:defRPr>
            </a:lvl3pPr>
            <a:lvl4pPr indent="-323850" lvl="3" marL="1828800" marR="0" rtl="0" algn="l">
              <a:spcBef>
                <a:spcPts val="400"/>
              </a:spcBef>
              <a:spcAft>
                <a:spcPts val="0"/>
              </a:spcAft>
              <a:buClr>
                <a:schemeClr val="accent3"/>
              </a:buClr>
              <a:buSzPts val="1500"/>
              <a:buFont typeface="Noto Sans Symbols"/>
              <a:buChar char="■"/>
              <a:defRPr b="0" i="0" sz="2000" u="none" cap="none" strike="noStrike">
                <a:solidFill>
                  <a:schemeClr val="dk1"/>
                </a:solidFill>
                <a:latin typeface="Twentieth Century"/>
                <a:ea typeface="Twentieth Century"/>
                <a:cs typeface="Twentieth Century"/>
                <a:sym typeface="Twentieth Century"/>
              </a:defRPr>
            </a:lvl4pPr>
            <a:lvl5pPr indent="-311150" lvl="4" marL="2286000" marR="0" rtl="0" algn="l">
              <a:spcBef>
                <a:spcPts val="400"/>
              </a:spcBef>
              <a:spcAft>
                <a:spcPts val="0"/>
              </a:spcAft>
              <a:buClr>
                <a:schemeClr val="accent4"/>
              </a:buClr>
              <a:buSzPts val="1300"/>
              <a:buFont typeface="Noto Sans Symbols"/>
              <a:buChar char="■"/>
              <a:defRPr b="0" i="0" sz="2000" u="none" cap="none" strike="noStrike">
                <a:solidFill>
                  <a:schemeClr val="dk1"/>
                </a:solidFill>
                <a:latin typeface="Twentieth Century"/>
                <a:ea typeface="Twentieth Century"/>
                <a:cs typeface="Twentieth Century"/>
                <a:sym typeface="Twentieth Century"/>
              </a:defRPr>
            </a:lvl5pPr>
            <a:lvl6pPr indent="-342900" lvl="5" marL="27432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6pPr>
            <a:lvl7pPr indent="-342900" lvl="6" marL="32004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7pPr>
            <a:lvl8pPr indent="-342900" lvl="7" marL="36576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8pPr>
            <a:lvl9pPr indent="-342900" lvl="8" marL="4114800" marR="0" rtl="0" algn="l">
              <a:spcBef>
                <a:spcPts val="360"/>
              </a:spcBef>
              <a:spcAft>
                <a:spcPts val="0"/>
              </a:spcAft>
              <a:buClr>
                <a:schemeClr val="accent4"/>
              </a:buClr>
              <a:buSzPts val="1800"/>
              <a:buFont typeface="Noto Sans Symbols"/>
              <a:buChar char="▪"/>
              <a:defRPr b="0" i="0" sz="1800" u="none" cap="none" strike="noStrike">
                <a:solidFill>
                  <a:schemeClr val="dk1"/>
                </a:solidFill>
                <a:latin typeface="Twentieth Century"/>
                <a:ea typeface="Twentieth Century"/>
                <a:cs typeface="Twentieth Century"/>
                <a:sym typeface="Twentieth Century"/>
              </a:defRPr>
            </a:lvl9pPr>
          </a:lstStyle>
          <a:p/>
        </p:txBody>
      </p:sp>
      <p:sp>
        <p:nvSpPr>
          <p:cNvPr id="12" name="Google Shape;12;p13"/>
          <p:cNvSpPr txBox="1"/>
          <p:nvPr>
            <p:ph idx="10" type="dt"/>
          </p:nvPr>
        </p:nvSpPr>
        <p:spPr>
          <a:xfrm>
            <a:off x="6096000" y="6248400"/>
            <a:ext cx="26670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3" name="Google Shape;13;p13"/>
          <p:cNvSpPr txBox="1"/>
          <p:nvPr>
            <p:ph idx="11" type="ftr"/>
          </p:nvPr>
        </p:nvSpPr>
        <p:spPr>
          <a:xfrm>
            <a:off x="609600" y="6248206"/>
            <a:ext cx="5421083"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Twentieth Century"/>
                <a:ea typeface="Twentieth Century"/>
                <a:cs typeface="Twentieth Century"/>
                <a:sym typeface="Twentieth Century"/>
              </a:defRPr>
            </a:lvl1pPr>
            <a:lvl2pPr lvl="1"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2pPr>
            <a:lvl3pPr lvl="2"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3pPr>
            <a:lvl4pPr lvl="3"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4pPr>
            <a:lvl5pPr lvl="4"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5pPr>
            <a:lvl6pPr lvl="5"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6pPr>
            <a:lvl7pPr lvl="6"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7pPr>
            <a:lvl8pPr lvl="7"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8pPr>
            <a:lvl9pPr lvl="8" marR="0" rtl="0" algn="l">
              <a:spcBef>
                <a:spcPts val="0"/>
              </a:spcBef>
              <a:spcAft>
                <a:spcPts val="0"/>
              </a:spcAft>
              <a:buSzPts val="1400"/>
              <a:buNone/>
              <a:defRPr b="0" i="0" sz="1800" u="none" cap="none" strike="noStrike">
                <a:solidFill>
                  <a:schemeClr val="dk1"/>
                </a:solidFill>
                <a:latin typeface="Twentieth Century"/>
                <a:ea typeface="Twentieth Century"/>
                <a:cs typeface="Twentieth Century"/>
                <a:sym typeface="Twentieth Century"/>
              </a:defRPr>
            </a:lvl9pPr>
          </a:lstStyle>
          <a:p/>
        </p:txBody>
      </p:sp>
      <p:sp>
        <p:nvSpPr>
          <p:cNvPr id="14" name="Google Shape;14;p13"/>
          <p:cNvSpPr/>
          <p:nvPr/>
        </p:nvSpPr>
        <p:spPr>
          <a:xfrm>
            <a:off x="0" y="1234440"/>
            <a:ext cx="9144000" cy="32004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5" name="Google Shape;15;p13"/>
          <p:cNvSpPr/>
          <p:nvPr/>
        </p:nvSpPr>
        <p:spPr>
          <a:xfrm>
            <a:off x="0" y="1280160"/>
            <a:ext cx="533400" cy="2286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6" name="Google Shape;16;p13"/>
          <p:cNvSpPr/>
          <p:nvPr/>
        </p:nvSpPr>
        <p:spPr>
          <a:xfrm>
            <a:off x="590550" y="1280160"/>
            <a:ext cx="8553450" cy="2286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wentieth Century"/>
              <a:ea typeface="Twentieth Century"/>
              <a:cs typeface="Twentieth Century"/>
              <a:sym typeface="Twentieth Century"/>
            </a:endParaRPr>
          </a:p>
        </p:txBody>
      </p:sp>
      <p:sp>
        <p:nvSpPr>
          <p:cNvPr id="17" name="Google Shape;17;p13"/>
          <p:cNvSpPr txBox="1"/>
          <p:nvPr>
            <p:ph idx="12" type="sldNum"/>
          </p:nvPr>
        </p:nvSpPr>
        <p:spPr>
          <a:xfrm>
            <a:off x="0" y="1272222"/>
            <a:ext cx="533400" cy="244476"/>
          </a:xfrm>
          <a:prstGeom prst="rect">
            <a:avLst/>
          </a:prstGeom>
          <a:noFill/>
          <a:ln>
            <a:noFill/>
          </a:ln>
        </p:spPr>
        <p:txBody>
          <a:bodyPr anchorCtr="0" anchor="ctr" bIns="45700" lIns="91425" spcFirstLastPara="1" rIns="91425" wrap="square" tIns="45700">
            <a:normAutofit/>
          </a:bodyPr>
          <a:lstStyle>
            <a:lvl1pPr indent="0" lvl="0"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1pPr>
            <a:lvl2pPr indent="0" lvl="1"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2pPr>
            <a:lvl3pPr indent="0" lvl="2"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3pPr>
            <a:lvl4pPr indent="0" lvl="3"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4pPr>
            <a:lvl5pPr indent="0" lvl="4"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5pPr>
            <a:lvl6pPr indent="0" lvl="5"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6pPr>
            <a:lvl7pPr indent="0" lvl="6"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7pPr>
            <a:lvl8pPr indent="0" lvl="7"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8pPr>
            <a:lvl9pPr indent="0" lvl="8" marL="0" marR="0" rtl="0" algn="ctr">
              <a:spcBef>
                <a:spcPts val="0"/>
              </a:spcBef>
              <a:buNone/>
              <a:defRPr b="1" i="0" sz="1400" u="none" cap="none" strike="noStrike">
                <a:solidFill>
                  <a:srgbClr val="FFFFFF"/>
                </a:solidFill>
                <a:latin typeface="Twentieth Century"/>
                <a:ea typeface="Twentieth Century"/>
                <a:cs typeface="Twentieth Century"/>
                <a:sym typeface="Twentieth Century"/>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8.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7.png"/><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idx="12" type="sldNum"/>
          </p:nvPr>
        </p:nvSpPr>
        <p:spPr>
          <a:xfrm>
            <a:off x="0" y="6248400"/>
            <a:ext cx="533400" cy="381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fld id="{00000000-1234-1234-1234-123412341234}" type="slidenum">
              <a:rPr lang="en-US"/>
              <a:t>‹#›</a:t>
            </a:fld>
            <a:endParaRPr/>
          </a:p>
        </p:txBody>
      </p:sp>
      <p:pic>
        <p:nvPicPr>
          <p:cNvPr id="109" name="Google Shape;109;p1"/>
          <p:cNvPicPr preferRelativeResize="0"/>
          <p:nvPr/>
        </p:nvPicPr>
        <p:blipFill rotWithShape="1">
          <a:blip r:embed="rId3">
            <a:alphaModFix/>
          </a:blip>
          <a:srcRect b="0" l="0" r="0" t="0"/>
          <a:stretch/>
        </p:blipFill>
        <p:spPr>
          <a:xfrm>
            <a:off x="2804436" y="2133600"/>
            <a:ext cx="6339563" cy="2320117"/>
          </a:xfrm>
          <a:prstGeom prst="rect">
            <a:avLst/>
          </a:prstGeom>
          <a:noFill/>
          <a:ln>
            <a:noFill/>
          </a:ln>
        </p:spPr>
      </p:pic>
      <p:sp>
        <p:nvSpPr>
          <p:cNvPr id="110" name="Google Shape;110;p1"/>
          <p:cNvSpPr/>
          <p:nvPr/>
        </p:nvSpPr>
        <p:spPr>
          <a:xfrm>
            <a:off x="2804436" y="1066800"/>
            <a:ext cx="6339563" cy="1066800"/>
          </a:xfrm>
          <a:prstGeom prst="rect">
            <a:avLst/>
          </a:prstGeom>
          <a:solidFill>
            <a:srgbClr val="00800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2600" u="none" cap="none" strike="noStrike">
                <a:solidFill>
                  <a:schemeClr val="lt1"/>
                </a:solidFill>
                <a:latin typeface="Twentieth Century"/>
                <a:ea typeface="Twentieth Century"/>
                <a:cs typeface="Twentieth Century"/>
                <a:sym typeface="Twentieth Century"/>
              </a:rPr>
              <a:t>P    </a:t>
            </a:r>
            <a:endParaRPr/>
          </a:p>
          <a:p>
            <a:pPr indent="0" lvl="0" marL="0" marR="0" rtl="0" algn="l">
              <a:spcBef>
                <a:spcPts val="0"/>
              </a:spcBef>
              <a:spcAft>
                <a:spcPts val="0"/>
              </a:spcAft>
              <a:buNone/>
            </a:pPr>
            <a:r>
              <a:rPr b="0" i="0" lang="en-US" sz="2600" u="none" cap="none" strike="noStrike">
                <a:solidFill>
                  <a:schemeClr val="lt1"/>
                </a:solidFill>
                <a:latin typeface="Helvetica Neue"/>
                <a:ea typeface="Helvetica Neue"/>
                <a:cs typeface="Helvetica Neue"/>
                <a:sym typeface="Helvetica Neue"/>
              </a:rPr>
              <a:t>     Intelligent Home Energy Management                  </a:t>
            </a:r>
            <a:endParaRPr/>
          </a:p>
          <a:p>
            <a:pPr indent="0" lvl="0" marL="0" marR="0" rtl="0" algn="l">
              <a:spcBef>
                <a:spcPts val="0"/>
              </a:spcBef>
              <a:spcAft>
                <a:spcPts val="0"/>
              </a:spcAft>
              <a:buNone/>
            </a:pPr>
            <a:r>
              <a:rPr b="0" i="0" lang="en-US" sz="2600" u="none" cap="none" strike="noStrike">
                <a:solidFill>
                  <a:schemeClr val="lt1"/>
                </a:solidFill>
                <a:latin typeface="Helvetica Neue"/>
                <a:ea typeface="Helvetica Neue"/>
                <a:cs typeface="Helvetica Neue"/>
                <a:sym typeface="Helvetica Neue"/>
              </a:rPr>
              <a:t>     For Power Consumption</a:t>
            </a:r>
            <a:endParaRPr/>
          </a:p>
          <a:p>
            <a:pPr indent="0" lvl="0" marL="0" marR="0" rtl="0" algn="l">
              <a:spcBef>
                <a:spcPts val="0"/>
              </a:spcBef>
              <a:spcAft>
                <a:spcPts val="0"/>
              </a:spcAft>
              <a:buNone/>
            </a:pPr>
            <a:r>
              <a:rPr b="0" i="0" lang="en-US" sz="2600" u="none" cap="none" strike="noStrike">
                <a:solidFill>
                  <a:schemeClr val="lt1"/>
                </a:solidFill>
                <a:latin typeface="Twentieth Century"/>
                <a:ea typeface="Twentieth Century"/>
                <a:cs typeface="Twentieth Century"/>
                <a:sym typeface="Twentieth Century"/>
              </a:rPr>
              <a:t> </a:t>
            </a:r>
            <a:endParaRPr sz="2600">
              <a:solidFill>
                <a:schemeClr val="lt1"/>
              </a:solidFill>
              <a:latin typeface="Twentieth Century"/>
              <a:ea typeface="Twentieth Century"/>
              <a:cs typeface="Twentieth Century"/>
              <a:sym typeface="Twentieth Century"/>
            </a:endParaRPr>
          </a:p>
        </p:txBody>
      </p:sp>
      <p:sp>
        <p:nvSpPr>
          <p:cNvPr id="111" name="Google Shape;111;p1"/>
          <p:cNvSpPr txBox="1"/>
          <p:nvPr/>
        </p:nvSpPr>
        <p:spPr>
          <a:xfrm>
            <a:off x="0" y="6020076"/>
            <a:ext cx="5465618" cy="830997"/>
          </a:xfrm>
          <a:prstGeom prst="rect">
            <a:avLst/>
          </a:prstGeom>
          <a:solidFill>
            <a:srgbClr val="008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lt1"/>
                </a:solidFill>
                <a:latin typeface="Twentieth Century"/>
                <a:ea typeface="Twentieth Century"/>
                <a:cs typeface="Twentieth Century"/>
                <a:sym typeface="Twentieth Century"/>
              </a:rPr>
              <a:t>Department of Computing, FEST</a:t>
            </a:r>
            <a:endParaRPr/>
          </a:p>
          <a:p>
            <a:pPr indent="0" lvl="0" marL="0" marR="0" rtl="0" algn="ctr">
              <a:spcBef>
                <a:spcPts val="0"/>
              </a:spcBef>
              <a:spcAft>
                <a:spcPts val="0"/>
              </a:spcAft>
              <a:buNone/>
            </a:pPr>
            <a:r>
              <a:rPr lang="en-US" sz="2800">
                <a:solidFill>
                  <a:schemeClr val="lt1"/>
                </a:solidFill>
                <a:latin typeface="Twentieth Century"/>
                <a:ea typeface="Twentieth Century"/>
                <a:cs typeface="Twentieth Century"/>
                <a:sym typeface="Twentieth Century"/>
              </a:rPr>
              <a:t>Hamdard</a:t>
            </a:r>
            <a:r>
              <a:rPr lang="en-US" sz="2800">
                <a:solidFill>
                  <a:schemeClr val="lt1"/>
                </a:solidFill>
                <a:latin typeface="Twentieth Century"/>
                <a:ea typeface="Twentieth Century"/>
                <a:cs typeface="Twentieth Century"/>
                <a:sym typeface="Twentieth Century"/>
              </a:rPr>
              <a:t> University </a:t>
            </a:r>
            <a:r>
              <a:rPr lang="en-US" sz="2800">
                <a:solidFill>
                  <a:schemeClr val="lt1"/>
                </a:solidFill>
                <a:latin typeface="Twentieth Century"/>
                <a:ea typeface="Twentieth Century"/>
                <a:cs typeface="Twentieth Century"/>
                <a:sym typeface="Twentieth Century"/>
              </a:rPr>
              <a:t>  </a:t>
            </a:r>
            <a:endParaRPr sz="2800">
              <a:solidFill>
                <a:schemeClr val="lt1"/>
              </a:solidFill>
              <a:latin typeface="Twentieth Century"/>
              <a:ea typeface="Twentieth Century"/>
              <a:cs typeface="Twentieth Century"/>
              <a:sym typeface="Twentieth Century"/>
            </a:endParaRPr>
          </a:p>
        </p:txBody>
      </p:sp>
      <p:pic>
        <p:nvPicPr>
          <p:cNvPr id="112" name="Google Shape;112;p1"/>
          <p:cNvPicPr preferRelativeResize="0"/>
          <p:nvPr/>
        </p:nvPicPr>
        <p:blipFill rotWithShape="1">
          <a:blip r:embed="rId4">
            <a:alphaModFix/>
          </a:blip>
          <a:srcRect b="0" l="0" r="0" t="0"/>
          <a:stretch/>
        </p:blipFill>
        <p:spPr>
          <a:xfrm>
            <a:off x="533400" y="2089579"/>
            <a:ext cx="1572567" cy="1371600"/>
          </a:xfrm>
          <a:prstGeom prst="rect">
            <a:avLst/>
          </a:prstGeom>
          <a:noFill/>
          <a:ln>
            <a:noFill/>
          </a:ln>
        </p:spPr>
      </p:pic>
      <p:sp>
        <p:nvSpPr>
          <p:cNvPr id="113" name="Google Shape;113;p1"/>
          <p:cNvSpPr txBox="1"/>
          <p:nvPr/>
        </p:nvSpPr>
        <p:spPr>
          <a:xfrm>
            <a:off x="4803391" y="4477601"/>
            <a:ext cx="3886200" cy="173893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Supervisor</a:t>
            </a:r>
            <a:endParaRPr/>
          </a:p>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Dr. Umer Farooq</a:t>
            </a:r>
            <a:endParaRPr/>
          </a:p>
          <a:p>
            <a:pPr indent="0" lvl="0" marL="0" marR="0" rtl="0" algn="ctr">
              <a:spcBef>
                <a:spcPts val="0"/>
              </a:spcBef>
              <a:spcAft>
                <a:spcPts val="0"/>
              </a:spcAft>
              <a:buNone/>
            </a:pPr>
            <a:r>
              <a:t/>
            </a:r>
            <a:endParaRPr b="1" sz="700">
              <a:solidFill>
                <a:schemeClr val="dk1"/>
              </a:solidFill>
              <a:latin typeface="Times New Roman"/>
              <a:ea typeface="Times New Roman"/>
              <a:cs typeface="Times New Roman"/>
              <a:sym typeface="Times New Roman"/>
            </a:endParaRPr>
          </a:p>
          <a:p>
            <a:pPr indent="0" lvl="0" marL="0" marR="0" rtl="0" algn="ctr">
              <a:spcBef>
                <a:spcPts val="0"/>
              </a:spcBef>
              <a:spcAft>
                <a:spcPts val="0"/>
              </a:spcAft>
              <a:buNone/>
            </a:pPr>
            <a:r>
              <a:rPr b="1" lang="en-US" sz="2000">
                <a:solidFill>
                  <a:schemeClr val="dk1"/>
                </a:solidFill>
                <a:latin typeface="Times New Roman"/>
                <a:ea typeface="Times New Roman"/>
                <a:cs typeface="Times New Roman"/>
                <a:sym typeface="Times New Roman"/>
              </a:rPr>
              <a:t>Co-Supervisor</a:t>
            </a:r>
            <a:endParaRPr sz="2000">
              <a:solidFill>
                <a:schemeClr val="dk1"/>
              </a:solidFill>
              <a:latin typeface="Twentieth Century"/>
              <a:ea typeface="Twentieth Century"/>
              <a:cs typeface="Twentieth Century"/>
              <a:sym typeface="Twentieth Century"/>
            </a:endParaRPr>
          </a:p>
          <a:p>
            <a:pPr indent="0" lvl="0" marL="0" marR="0" rtl="0" algn="ctr">
              <a:spcBef>
                <a:spcPts val="0"/>
              </a:spcBef>
              <a:spcAft>
                <a:spcPts val="0"/>
              </a:spcAft>
              <a:buNone/>
            </a:pPr>
            <a:r>
              <a:rPr lang="en-US" sz="2000">
                <a:solidFill>
                  <a:schemeClr val="dk1"/>
                </a:solidFill>
                <a:latin typeface="Times New Roman"/>
                <a:ea typeface="Times New Roman"/>
                <a:cs typeface="Times New Roman"/>
                <a:sym typeface="Times New Roman"/>
              </a:rPr>
              <a:t>Dr. Rashid Hussain</a:t>
            </a:r>
            <a:endParaRPr sz="2000">
              <a:solidFill>
                <a:schemeClr val="dk1"/>
              </a:solidFill>
              <a:latin typeface="Calibri"/>
              <a:ea typeface="Calibri"/>
              <a:cs typeface="Calibri"/>
              <a:sym typeface="Calibri"/>
            </a:endParaRPr>
          </a:p>
          <a:p>
            <a:pPr indent="0" lvl="0" marL="0" marR="0" rtl="0" algn="ctr">
              <a:spcBef>
                <a:spcPts val="0"/>
              </a:spcBef>
              <a:spcAft>
                <a:spcPts val="0"/>
              </a:spcAft>
              <a:buNone/>
            </a:pPr>
            <a:r>
              <a:t/>
            </a:r>
            <a:endParaRPr sz="2000">
              <a:solidFill>
                <a:schemeClr val="dk1"/>
              </a:solidFill>
              <a:latin typeface="Twentieth Century"/>
              <a:ea typeface="Twentieth Century"/>
              <a:cs typeface="Twentieth Century"/>
              <a:sym typeface="Twentieth Century"/>
            </a:endParaRPr>
          </a:p>
        </p:txBody>
      </p:sp>
      <p:sp>
        <p:nvSpPr>
          <p:cNvPr id="114" name="Google Shape;114;p1"/>
          <p:cNvSpPr/>
          <p:nvPr/>
        </p:nvSpPr>
        <p:spPr>
          <a:xfrm flipH="1" rot="10800000">
            <a:off x="2209800" y="1066800"/>
            <a:ext cx="1143000" cy="1066800"/>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5" name="Google Shape;115;p1"/>
          <p:cNvSpPr txBox="1"/>
          <p:nvPr/>
        </p:nvSpPr>
        <p:spPr>
          <a:xfrm>
            <a:off x="0" y="0"/>
            <a:ext cx="2424622" cy="523220"/>
          </a:xfrm>
          <a:prstGeom prst="rect">
            <a:avLst/>
          </a:prstGeom>
          <a:solidFill>
            <a:srgbClr val="F86308"/>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800">
                <a:solidFill>
                  <a:schemeClr val="lt1"/>
                </a:solidFill>
                <a:latin typeface="Calibri"/>
                <a:ea typeface="Calibri"/>
                <a:cs typeface="Calibri"/>
                <a:sym typeface="Calibri"/>
              </a:rPr>
              <a:t>FYP</a:t>
            </a:r>
            <a:endParaRPr/>
          </a:p>
        </p:txBody>
      </p:sp>
      <p:sp>
        <p:nvSpPr>
          <p:cNvPr id="116" name="Google Shape;116;p1"/>
          <p:cNvSpPr/>
          <p:nvPr/>
        </p:nvSpPr>
        <p:spPr>
          <a:xfrm flipH="1" rot="10800000">
            <a:off x="4894118" y="6020076"/>
            <a:ext cx="1143000" cy="837924"/>
          </a:xfrm>
          <a:prstGeom prst="triangle">
            <a:avLst>
              <a:gd fmla="val 50000" name="adj"/>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wentieth Century"/>
              <a:ea typeface="Twentieth Century"/>
              <a:cs typeface="Twentieth Century"/>
              <a:sym typeface="Twentieth Century"/>
            </a:endParaRPr>
          </a:p>
        </p:txBody>
      </p:sp>
      <p:sp>
        <p:nvSpPr>
          <p:cNvPr id="117" name="Google Shape;117;p1"/>
          <p:cNvSpPr txBox="1"/>
          <p:nvPr/>
        </p:nvSpPr>
        <p:spPr>
          <a:xfrm>
            <a:off x="264968" y="4524678"/>
            <a:ext cx="3657600" cy="19395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2000">
                <a:solidFill>
                  <a:schemeClr val="dk1"/>
                </a:solidFill>
                <a:latin typeface="Twentieth Century"/>
                <a:ea typeface="Twentieth Century"/>
                <a:cs typeface="Twentieth Century"/>
                <a:sym typeface="Twentieth Century"/>
              </a:rPr>
              <a:t>Group Members</a:t>
            </a:r>
            <a:r>
              <a:rPr lang="en-US" sz="2000">
                <a:solidFill>
                  <a:schemeClr val="dk1"/>
                </a:solidFill>
                <a:latin typeface="Twentieth Century"/>
                <a:ea typeface="Twentieth Century"/>
                <a:cs typeface="Twentieth Century"/>
                <a:sym typeface="Twentieth Century"/>
              </a:rPr>
              <a:t> </a:t>
            </a:r>
            <a:endParaRPr/>
          </a:p>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Taha Saeed  (2133-2021)</a:t>
            </a:r>
            <a:endParaRPr/>
          </a:p>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M.Shoaib Azam (2172-2021</a:t>
            </a:r>
            <a:endParaRPr/>
          </a:p>
          <a:p>
            <a:pPr indent="0" lvl="0" marL="0" marR="0" rtl="0" algn="ctr">
              <a:spcBef>
                <a:spcPts val="0"/>
              </a:spcBef>
              <a:spcAft>
                <a:spcPts val="0"/>
              </a:spcAft>
              <a:buNone/>
            </a:pPr>
            <a:r>
              <a:rPr lang="en-US" sz="2000">
                <a:solidFill>
                  <a:schemeClr val="dk1"/>
                </a:solidFill>
                <a:latin typeface="Twentieth Century"/>
                <a:ea typeface="Twentieth Century"/>
                <a:cs typeface="Twentieth Century"/>
                <a:sym typeface="Twentieth Century"/>
              </a:rPr>
              <a:t>M.Khizer Mallick (2240-2021)</a:t>
            </a:r>
            <a:endParaRPr/>
          </a:p>
          <a:p>
            <a:pPr indent="0" lvl="0" marL="0" marR="0" rtl="0" algn="ctr">
              <a:spcBef>
                <a:spcPts val="0"/>
              </a:spcBef>
              <a:spcAft>
                <a:spcPts val="0"/>
              </a:spcAft>
              <a:buNone/>
            </a:pPr>
            <a:r>
              <a:t/>
            </a:r>
            <a:endParaRPr sz="2000">
              <a:solidFill>
                <a:schemeClr val="dk1"/>
              </a:solidFill>
              <a:latin typeface="Twentieth Century"/>
              <a:ea typeface="Twentieth Century"/>
              <a:cs typeface="Twentieth Century"/>
              <a:sym typeface="Twentieth Century"/>
            </a:endParaRPr>
          </a:p>
          <a:p>
            <a:pPr indent="0" lvl="0" marL="0" marR="0" rtl="0" algn="ctr">
              <a:spcBef>
                <a:spcPts val="0"/>
              </a:spcBef>
              <a:spcAft>
                <a:spcPts val="0"/>
              </a:spcAft>
              <a:buNone/>
            </a:pPr>
            <a:r>
              <a:t/>
            </a:r>
            <a:endParaRPr sz="2000">
              <a:solidFill>
                <a:schemeClr val="dk1"/>
              </a:solidFill>
              <a:latin typeface="Twentieth Century"/>
              <a:ea typeface="Twentieth Century"/>
              <a:cs typeface="Twentieth Century"/>
              <a:sym typeface="Twentieth Centur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3c83858bcda8c44b_1"/>
          <p:cNvSpPr txBox="1"/>
          <p:nvPr>
            <p:ph type="title"/>
          </p:nvPr>
        </p:nvSpPr>
        <p:spPr>
          <a:xfrm>
            <a:off x="612648" y="228600"/>
            <a:ext cx="76170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GUI </a:t>
            </a:r>
            <a:endParaRPr/>
          </a:p>
        </p:txBody>
      </p:sp>
      <p:sp>
        <p:nvSpPr>
          <p:cNvPr id="197" name="Google Shape;197;g3c83858bcda8c44b_1"/>
          <p:cNvSpPr txBox="1"/>
          <p:nvPr>
            <p:ph idx="12" type="sldNum"/>
          </p:nvPr>
        </p:nvSpPr>
        <p:spPr>
          <a:xfrm>
            <a:off x="0" y="1279524"/>
            <a:ext cx="533400" cy="244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198" name="Google Shape;198;g3c83858bcda8c44b_1"/>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t/>
            </a:r>
            <a:endParaRPr/>
          </a:p>
          <a:p>
            <a:pPr indent="0" lvl="0" marL="0" rtl="0" algn="l">
              <a:spcBef>
                <a:spcPts val="700"/>
              </a:spcBef>
              <a:spcAft>
                <a:spcPts val="0"/>
              </a:spcAft>
              <a:buNone/>
            </a:pPr>
            <a:r>
              <a:t/>
            </a:r>
            <a:endParaRPr/>
          </a:p>
        </p:txBody>
      </p:sp>
      <p:pic>
        <p:nvPicPr>
          <p:cNvPr id="199" name="Google Shape;199;g3c83858bcda8c44b_1"/>
          <p:cNvPicPr preferRelativeResize="0"/>
          <p:nvPr/>
        </p:nvPicPr>
        <p:blipFill>
          <a:blip r:embed="rId3">
            <a:alphaModFix/>
          </a:blip>
          <a:stretch>
            <a:fillRect/>
          </a:stretch>
        </p:blipFill>
        <p:spPr>
          <a:xfrm>
            <a:off x="3236525" y="1721499"/>
            <a:ext cx="2905650" cy="4253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3c83858bcda8c44b_10"/>
          <p:cNvSpPr txBox="1"/>
          <p:nvPr>
            <p:ph type="title"/>
          </p:nvPr>
        </p:nvSpPr>
        <p:spPr>
          <a:xfrm>
            <a:off x="612648" y="228600"/>
            <a:ext cx="76170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GUI </a:t>
            </a:r>
            <a:endParaRPr/>
          </a:p>
        </p:txBody>
      </p:sp>
      <p:sp>
        <p:nvSpPr>
          <p:cNvPr id="206" name="Google Shape;206;g3c83858bcda8c44b_10"/>
          <p:cNvSpPr txBox="1"/>
          <p:nvPr>
            <p:ph idx="12" type="sldNum"/>
          </p:nvPr>
        </p:nvSpPr>
        <p:spPr>
          <a:xfrm>
            <a:off x="0" y="1279524"/>
            <a:ext cx="533400" cy="244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07" name="Google Shape;207;g3c83858bcda8c44b_10"/>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t/>
            </a:r>
            <a:endParaRPr/>
          </a:p>
        </p:txBody>
      </p:sp>
      <p:pic>
        <p:nvPicPr>
          <p:cNvPr id="208" name="Google Shape;208;g3c83858bcda8c44b_10"/>
          <p:cNvPicPr preferRelativeResize="0"/>
          <p:nvPr/>
        </p:nvPicPr>
        <p:blipFill>
          <a:blip r:embed="rId3">
            <a:alphaModFix/>
          </a:blip>
          <a:stretch>
            <a:fillRect/>
          </a:stretch>
        </p:blipFill>
        <p:spPr>
          <a:xfrm>
            <a:off x="612650" y="1576050"/>
            <a:ext cx="8531350" cy="41507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g3c83858bcda8c44b_19"/>
          <p:cNvSpPr txBox="1"/>
          <p:nvPr>
            <p:ph type="title"/>
          </p:nvPr>
        </p:nvSpPr>
        <p:spPr>
          <a:xfrm>
            <a:off x="612648" y="228600"/>
            <a:ext cx="76170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GUI </a:t>
            </a:r>
            <a:endParaRPr/>
          </a:p>
        </p:txBody>
      </p:sp>
      <p:sp>
        <p:nvSpPr>
          <p:cNvPr id="215" name="Google Shape;215;g3c83858bcda8c44b_19"/>
          <p:cNvSpPr txBox="1"/>
          <p:nvPr>
            <p:ph idx="12" type="sldNum"/>
          </p:nvPr>
        </p:nvSpPr>
        <p:spPr>
          <a:xfrm>
            <a:off x="0" y="1279524"/>
            <a:ext cx="533400" cy="244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16" name="Google Shape;216;g3c83858bcda8c44b_19"/>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t/>
            </a:r>
            <a:endParaRPr/>
          </a:p>
        </p:txBody>
      </p:sp>
      <p:pic>
        <p:nvPicPr>
          <p:cNvPr id="217" name="Google Shape;217;g3c83858bcda8c44b_19"/>
          <p:cNvPicPr preferRelativeResize="0"/>
          <p:nvPr/>
        </p:nvPicPr>
        <p:blipFill>
          <a:blip r:embed="rId3">
            <a:alphaModFix/>
          </a:blip>
          <a:stretch>
            <a:fillRect/>
          </a:stretch>
        </p:blipFill>
        <p:spPr>
          <a:xfrm>
            <a:off x="612650" y="1600203"/>
            <a:ext cx="7427101" cy="40240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3c83858bcda8c44b_26"/>
          <p:cNvSpPr txBox="1"/>
          <p:nvPr>
            <p:ph type="title"/>
          </p:nvPr>
        </p:nvSpPr>
        <p:spPr>
          <a:xfrm>
            <a:off x="612648" y="228600"/>
            <a:ext cx="76170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GUI </a:t>
            </a:r>
            <a:endParaRPr/>
          </a:p>
        </p:txBody>
      </p:sp>
      <p:sp>
        <p:nvSpPr>
          <p:cNvPr id="224" name="Google Shape;224;g3c83858bcda8c44b_26"/>
          <p:cNvSpPr txBox="1"/>
          <p:nvPr>
            <p:ph idx="12" type="sldNum"/>
          </p:nvPr>
        </p:nvSpPr>
        <p:spPr>
          <a:xfrm>
            <a:off x="0" y="1279524"/>
            <a:ext cx="533400" cy="244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25" name="Google Shape;225;g3c83858bcda8c44b_26"/>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t/>
            </a:r>
            <a:endParaRPr/>
          </a:p>
        </p:txBody>
      </p:sp>
      <p:pic>
        <p:nvPicPr>
          <p:cNvPr id="226" name="Google Shape;226;g3c83858bcda8c44b_26"/>
          <p:cNvPicPr preferRelativeResize="0"/>
          <p:nvPr/>
        </p:nvPicPr>
        <p:blipFill>
          <a:blip r:embed="rId3">
            <a:alphaModFix/>
          </a:blip>
          <a:stretch>
            <a:fillRect/>
          </a:stretch>
        </p:blipFill>
        <p:spPr>
          <a:xfrm>
            <a:off x="723875" y="1600200"/>
            <a:ext cx="7617000" cy="4093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3c83858bcda8c44b_33"/>
          <p:cNvSpPr txBox="1"/>
          <p:nvPr>
            <p:ph type="title"/>
          </p:nvPr>
        </p:nvSpPr>
        <p:spPr>
          <a:xfrm>
            <a:off x="612648" y="228600"/>
            <a:ext cx="76170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GUI </a:t>
            </a:r>
            <a:endParaRPr/>
          </a:p>
        </p:txBody>
      </p:sp>
      <p:sp>
        <p:nvSpPr>
          <p:cNvPr id="233" name="Google Shape;233;g3c83858bcda8c44b_33"/>
          <p:cNvSpPr txBox="1"/>
          <p:nvPr>
            <p:ph idx="12" type="sldNum"/>
          </p:nvPr>
        </p:nvSpPr>
        <p:spPr>
          <a:xfrm>
            <a:off x="0" y="1279524"/>
            <a:ext cx="533400" cy="244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34" name="Google Shape;234;g3c83858bcda8c44b_33"/>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t/>
            </a:r>
            <a:endParaRPr/>
          </a:p>
        </p:txBody>
      </p:sp>
      <p:pic>
        <p:nvPicPr>
          <p:cNvPr id="235" name="Google Shape;235;g3c83858bcda8c44b_33"/>
          <p:cNvPicPr preferRelativeResize="0"/>
          <p:nvPr/>
        </p:nvPicPr>
        <p:blipFill>
          <a:blip r:embed="rId3">
            <a:alphaModFix/>
          </a:blip>
          <a:stretch>
            <a:fillRect/>
          </a:stretch>
        </p:blipFill>
        <p:spPr>
          <a:xfrm>
            <a:off x="612650" y="1609725"/>
            <a:ext cx="4339825" cy="4476750"/>
          </a:xfrm>
          <a:prstGeom prst="rect">
            <a:avLst/>
          </a:prstGeom>
          <a:noFill/>
          <a:ln>
            <a:noFill/>
          </a:ln>
        </p:spPr>
      </p:pic>
      <p:pic>
        <p:nvPicPr>
          <p:cNvPr id="236" name="Google Shape;236;g3c83858bcda8c44b_33"/>
          <p:cNvPicPr preferRelativeResize="0"/>
          <p:nvPr/>
        </p:nvPicPr>
        <p:blipFill>
          <a:blip r:embed="rId4">
            <a:alphaModFix/>
          </a:blip>
          <a:stretch>
            <a:fillRect/>
          </a:stretch>
        </p:blipFill>
        <p:spPr>
          <a:xfrm>
            <a:off x="5236758" y="1954400"/>
            <a:ext cx="2444925" cy="3787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c83858bcda8c44b_49"/>
          <p:cNvSpPr txBox="1"/>
          <p:nvPr>
            <p:ph type="title"/>
          </p:nvPr>
        </p:nvSpPr>
        <p:spPr>
          <a:xfrm>
            <a:off x="612648" y="228600"/>
            <a:ext cx="76170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GUI </a:t>
            </a:r>
            <a:endParaRPr/>
          </a:p>
        </p:txBody>
      </p:sp>
      <p:sp>
        <p:nvSpPr>
          <p:cNvPr id="243" name="Google Shape;243;g3c83858bcda8c44b_49"/>
          <p:cNvSpPr txBox="1"/>
          <p:nvPr>
            <p:ph idx="12" type="sldNum"/>
          </p:nvPr>
        </p:nvSpPr>
        <p:spPr>
          <a:xfrm>
            <a:off x="0" y="1279524"/>
            <a:ext cx="533400" cy="244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44" name="Google Shape;244;g3c83858bcda8c44b_49"/>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t/>
            </a:r>
            <a:endParaRPr/>
          </a:p>
        </p:txBody>
      </p:sp>
      <p:pic>
        <p:nvPicPr>
          <p:cNvPr id="245" name="Google Shape;245;g3c83858bcda8c44b_49"/>
          <p:cNvPicPr preferRelativeResize="0"/>
          <p:nvPr/>
        </p:nvPicPr>
        <p:blipFill>
          <a:blip r:embed="rId3">
            <a:alphaModFix/>
          </a:blip>
          <a:stretch>
            <a:fillRect/>
          </a:stretch>
        </p:blipFill>
        <p:spPr>
          <a:xfrm>
            <a:off x="533400" y="1600200"/>
            <a:ext cx="8153400" cy="4495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g3c83858bcda8c44b_67"/>
          <p:cNvSpPr txBox="1"/>
          <p:nvPr>
            <p:ph type="title"/>
          </p:nvPr>
        </p:nvSpPr>
        <p:spPr>
          <a:xfrm>
            <a:off x="612648" y="228600"/>
            <a:ext cx="76170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Proposed GUI </a:t>
            </a:r>
            <a:endParaRPr/>
          </a:p>
        </p:txBody>
      </p:sp>
      <p:sp>
        <p:nvSpPr>
          <p:cNvPr id="252" name="Google Shape;252;g3c83858bcda8c44b_67"/>
          <p:cNvSpPr txBox="1"/>
          <p:nvPr>
            <p:ph idx="12" type="sldNum"/>
          </p:nvPr>
        </p:nvSpPr>
        <p:spPr>
          <a:xfrm>
            <a:off x="0" y="1279524"/>
            <a:ext cx="533400" cy="244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53" name="Google Shape;253;g3c83858bcda8c44b_67"/>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rPr lang="en-US"/>
              <a:t>.</a:t>
            </a:r>
            <a:endParaRPr/>
          </a:p>
        </p:txBody>
      </p:sp>
      <p:pic>
        <p:nvPicPr>
          <p:cNvPr id="254" name="Google Shape;254;g3c83858bcda8c44b_67"/>
          <p:cNvPicPr preferRelativeResize="0"/>
          <p:nvPr/>
        </p:nvPicPr>
        <p:blipFill>
          <a:blip r:embed="rId3">
            <a:alphaModFix/>
          </a:blip>
          <a:stretch>
            <a:fillRect/>
          </a:stretch>
        </p:blipFill>
        <p:spPr>
          <a:xfrm>
            <a:off x="3313769" y="1811125"/>
            <a:ext cx="3187150" cy="4073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3c83858bcda8c44b_76"/>
          <p:cNvSpPr txBox="1"/>
          <p:nvPr>
            <p:ph type="title"/>
          </p:nvPr>
        </p:nvSpPr>
        <p:spPr>
          <a:xfrm>
            <a:off x="612648" y="228600"/>
            <a:ext cx="7617000" cy="990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Prot</a:t>
            </a:r>
            <a:r>
              <a:rPr lang="en-US"/>
              <a:t>otype picture</a:t>
            </a:r>
            <a:endParaRPr/>
          </a:p>
        </p:txBody>
      </p:sp>
      <p:sp>
        <p:nvSpPr>
          <p:cNvPr id="261" name="Google Shape;261;g3c83858bcda8c44b_76"/>
          <p:cNvSpPr txBox="1"/>
          <p:nvPr>
            <p:ph idx="12" type="sldNum"/>
          </p:nvPr>
        </p:nvSpPr>
        <p:spPr>
          <a:xfrm>
            <a:off x="0" y="1279524"/>
            <a:ext cx="533400" cy="2445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rgbClr val="000000"/>
              </a:buClr>
              <a:buFont typeface="Arial"/>
              <a:buNone/>
            </a:pPr>
            <a:fld id="{00000000-1234-1234-1234-123412341234}" type="slidenum">
              <a:rPr lang="en-US"/>
              <a:t>‹#›</a:t>
            </a:fld>
            <a:endParaRPr/>
          </a:p>
        </p:txBody>
      </p:sp>
      <p:sp>
        <p:nvSpPr>
          <p:cNvPr id="262" name="Google Shape;262;g3c83858bcda8c44b_76"/>
          <p:cNvSpPr txBox="1"/>
          <p:nvPr>
            <p:ph idx="1" type="body"/>
          </p:nvPr>
        </p:nvSpPr>
        <p:spPr>
          <a:xfrm>
            <a:off x="612648" y="1600200"/>
            <a:ext cx="8153400" cy="4495800"/>
          </a:xfrm>
          <a:prstGeom prst="rect">
            <a:avLst/>
          </a:prstGeom>
        </p:spPr>
        <p:txBody>
          <a:bodyPr anchorCtr="0" anchor="t" bIns="45700" lIns="91425" spcFirstLastPara="1" rIns="91425" wrap="square" tIns="45700">
            <a:normAutofit/>
          </a:bodyPr>
          <a:lstStyle/>
          <a:p>
            <a:pPr indent="0" lvl="0" marL="0" rtl="0" algn="l">
              <a:spcBef>
                <a:spcPts val="700"/>
              </a:spcBef>
              <a:spcAft>
                <a:spcPts val="0"/>
              </a:spcAft>
              <a:buNone/>
            </a:pPr>
            <a:r>
              <a:rPr lang="en-US"/>
              <a:t>.</a:t>
            </a:r>
            <a:endParaRPr/>
          </a:p>
        </p:txBody>
      </p:sp>
      <p:pic>
        <p:nvPicPr>
          <p:cNvPr id="263" name="Google Shape;263;g3c83858bcda8c44b_76"/>
          <p:cNvPicPr preferRelativeResize="0"/>
          <p:nvPr/>
        </p:nvPicPr>
        <p:blipFill>
          <a:blip r:embed="rId3">
            <a:alphaModFix/>
          </a:blip>
          <a:stretch>
            <a:fillRect/>
          </a:stretch>
        </p:blipFill>
        <p:spPr>
          <a:xfrm>
            <a:off x="1574793" y="1987896"/>
            <a:ext cx="5994400" cy="44958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0"/>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Reference </a:t>
            </a:r>
            <a:endParaRPr/>
          </a:p>
        </p:txBody>
      </p:sp>
      <p:sp>
        <p:nvSpPr>
          <p:cNvPr id="269" name="Google Shape;269;p10"/>
          <p:cNvSpPr txBox="1"/>
          <p:nvPr>
            <p:ph idx="1" type="body"/>
          </p:nvPr>
        </p:nvSpPr>
        <p:spPr>
          <a:xfrm>
            <a:off x="495298" y="1562103"/>
            <a:ext cx="8153400" cy="44958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SzPts val="1080"/>
              <a:buChar char="◻"/>
            </a:pPr>
            <a:r>
              <a:rPr lang="en-US" sz="1800"/>
              <a:t>[</a:t>
            </a:r>
            <a:r>
              <a:rPr b="1" lang="en-US" sz="1800"/>
              <a:t>Design and implementation of a Smart Home Energy Management System With Integrated Green Energy Monitoring considering energy saving</a:t>
            </a:r>
            <a:endParaRPr i="1" sz="1800"/>
          </a:p>
          <a:p>
            <a:pPr indent="-514350" lvl="0" marL="514350" rtl="0" algn="l">
              <a:spcBef>
                <a:spcPts val="700"/>
              </a:spcBef>
              <a:spcAft>
                <a:spcPts val="0"/>
              </a:spcAft>
              <a:buSzPts val="1080"/>
              <a:buFont typeface="Twentieth Century"/>
              <a:buAutoNum type="arabicPeriod"/>
            </a:pPr>
            <a:r>
              <a:rPr lang="en-US" sz="1800"/>
              <a:t>ALiero MS, Qureshi KN, Pasha MF, Jeon G (2021) Smart home energy management systems in Internet of things networks for green cities demands and services. Environ Technol Innov 20:101443 </a:t>
            </a:r>
            <a:endParaRPr i="1" sz="1800"/>
          </a:p>
          <a:p>
            <a:pPr indent="-514350" lvl="0" marL="514350" rtl="0" algn="l">
              <a:spcBef>
                <a:spcPts val="700"/>
              </a:spcBef>
              <a:spcAft>
                <a:spcPts val="0"/>
              </a:spcAft>
              <a:buSzPts val="1080"/>
              <a:buFont typeface="Twentieth Century"/>
              <a:buAutoNum type="arabicPeriod"/>
            </a:pPr>
            <a:r>
              <a:rPr lang="en-US" sz="1800"/>
              <a:t>Mahmoud H Elkholy, Tomonobu Senjyu, Mohammed Elsayed Lotfy, Abdelrahman Elgarhy, Nehad S Ali, Tamer S GaafarSustainability 14 (21), 13840, 2022</a:t>
            </a:r>
            <a:endParaRPr i="1" sz="1800"/>
          </a:p>
          <a:p>
            <a:pPr indent="0" lvl="0" marL="0" rtl="0" algn="l">
              <a:spcBef>
                <a:spcPts val="700"/>
              </a:spcBef>
              <a:spcAft>
                <a:spcPts val="0"/>
              </a:spcAft>
              <a:buSzPts val="1080"/>
              <a:buNone/>
            </a:pPr>
            <a:r>
              <a:rPr lang="en-US" sz="1800"/>
              <a:t> </a:t>
            </a:r>
            <a:endParaRPr i="1" sz="1800"/>
          </a:p>
          <a:p>
            <a:pPr indent="-320040" lvl="0" marL="320040" rtl="0" algn="l">
              <a:spcBef>
                <a:spcPts val="700"/>
              </a:spcBef>
              <a:spcAft>
                <a:spcPts val="0"/>
              </a:spcAft>
              <a:buSzPts val="1080"/>
              <a:buChar char="◻"/>
            </a:pPr>
            <a:r>
              <a:rPr lang="en-US" sz="1800"/>
              <a:t> </a:t>
            </a:r>
            <a:r>
              <a:rPr b="1" lang="en-US" sz="1800"/>
              <a:t>A smart home energy management system using IoT and big data analytics approach </a:t>
            </a:r>
            <a:endParaRPr i="1" sz="1800"/>
          </a:p>
          <a:p>
            <a:pPr indent="-514350" lvl="0" marL="514350" rtl="0" algn="l">
              <a:spcBef>
                <a:spcPts val="700"/>
              </a:spcBef>
              <a:spcAft>
                <a:spcPts val="0"/>
              </a:spcAft>
              <a:buSzPts val="1080"/>
              <a:buFont typeface="Twentieth Century"/>
              <a:buAutoNum type="arabicPeriod"/>
            </a:pPr>
            <a:r>
              <a:rPr lang="en-US" sz="1800"/>
              <a:t>Abdul-Rahman Al-Ali, Imran A Zualkernan, Mohammed Rashid, Ragini Gupta, Mazin AliKarar</a:t>
            </a:r>
            <a:r>
              <a:rPr i="1" lang="en-US" sz="1800"/>
              <a:t> </a:t>
            </a:r>
            <a:r>
              <a:rPr lang="en-US" sz="1800"/>
              <a:t>IEEE Transactions on Consumer Electronics 63 (4), 426-434, 2017</a:t>
            </a:r>
            <a:endParaRPr i="1" sz="1800"/>
          </a:p>
          <a:p>
            <a:pPr indent="0" lvl="0" marL="0" rtl="0" algn="l">
              <a:spcBef>
                <a:spcPts val="700"/>
              </a:spcBef>
              <a:spcAft>
                <a:spcPts val="0"/>
              </a:spcAft>
              <a:buSzPts val="1080"/>
              <a:buNone/>
            </a:pPr>
            <a:r>
              <a:rPr lang="en-US" sz="1800"/>
              <a:t> </a:t>
            </a:r>
            <a:endParaRPr i="1" sz="1800"/>
          </a:p>
          <a:p>
            <a:pPr indent="0" lvl="0" marL="0" rtl="0" algn="l">
              <a:spcBef>
                <a:spcPts val="700"/>
              </a:spcBef>
              <a:spcAft>
                <a:spcPts val="0"/>
              </a:spcAft>
              <a:buSzPts val="1080"/>
              <a:buNone/>
            </a:pPr>
            <a:r>
              <a:rPr lang="en-US" sz="1800"/>
              <a:t> </a:t>
            </a:r>
            <a:endParaRPr/>
          </a:p>
          <a:p>
            <a:pPr indent="0" lvl="0" marL="0" rtl="0" algn="l">
              <a:spcBef>
                <a:spcPts val="700"/>
              </a:spcBef>
              <a:spcAft>
                <a:spcPts val="0"/>
              </a:spcAft>
              <a:buSzPts val="1080"/>
              <a:buNone/>
            </a:pPr>
            <a:br>
              <a:rPr lang="en-US" sz="1800"/>
            </a:br>
            <a:endParaRPr sz="1800"/>
          </a:p>
        </p:txBody>
      </p:sp>
      <p:sp>
        <p:nvSpPr>
          <p:cNvPr id="270" name="Google Shape;270;p10"/>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    </a:t>
            </a:r>
            <a:endParaRPr/>
          </a:p>
          <a:p>
            <a:pPr indent="0" lvl="0" marL="0" rtl="0" algn="l">
              <a:spcBef>
                <a:spcPts val="0"/>
              </a:spcBef>
              <a:spcAft>
                <a:spcPts val="0"/>
              </a:spcAft>
              <a:buNone/>
            </a:pPr>
            <a:r>
              <a:rPr lang="en-US">
                <a:latin typeface="Helvetica Neue"/>
                <a:ea typeface="Helvetica Neue"/>
                <a:cs typeface="Helvetica Neue"/>
                <a:sym typeface="Helvetica Neue"/>
              </a:rPr>
              <a:t>    </a:t>
            </a:r>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Intelligent Home Energy Management For Power Consumption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71" name="Google Shape;271;p10"/>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US"/>
              <a:t>‹#›</a:t>
            </a:fld>
            <a:endParaRPr/>
          </a:p>
        </p:txBody>
      </p:sp>
      <p:sp>
        <p:nvSpPr>
          <p:cNvPr id="272" name="Google Shape;272;p10"/>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Hamdard University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1"/>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Reference </a:t>
            </a:r>
            <a:endParaRPr/>
          </a:p>
        </p:txBody>
      </p:sp>
      <p:sp>
        <p:nvSpPr>
          <p:cNvPr id="278" name="Google Shape;278;p11"/>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Hamdard University </a:t>
            </a:r>
            <a:endParaRPr/>
          </a:p>
        </p:txBody>
      </p:sp>
      <p:sp>
        <p:nvSpPr>
          <p:cNvPr id="279" name="Google Shape;279;p11"/>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    </a:t>
            </a:r>
            <a:endParaRPr/>
          </a:p>
          <a:p>
            <a:pPr indent="0" lvl="0" marL="0" rtl="0" algn="l">
              <a:spcBef>
                <a:spcPts val="0"/>
              </a:spcBef>
              <a:spcAft>
                <a:spcPts val="0"/>
              </a:spcAft>
              <a:buNone/>
            </a:pPr>
            <a:r>
              <a:rPr lang="en-US">
                <a:latin typeface="Helvetica Neue"/>
                <a:ea typeface="Helvetica Neue"/>
                <a:cs typeface="Helvetica Neue"/>
                <a:sym typeface="Helvetica Neue"/>
              </a:rPr>
              <a:t>    </a:t>
            </a:r>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Intelligent Home Energy Management For Power Consumption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0" name="Google Shape;280;p11"/>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81" name="Google Shape;281;p11"/>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fontScale="70000" lnSpcReduction="20000"/>
          </a:bodyPr>
          <a:lstStyle/>
          <a:p>
            <a:pPr indent="-320040" lvl="0" marL="320040" rtl="0" algn="l">
              <a:spcBef>
                <a:spcPts val="0"/>
              </a:spcBef>
              <a:spcAft>
                <a:spcPts val="0"/>
              </a:spcAft>
              <a:buSzPct val="59999"/>
              <a:buChar char="◻"/>
            </a:pPr>
            <a:r>
              <a:rPr lang="en-US"/>
              <a:t> </a:t>
            </a:r>
            <a:r>
              <a:rPr b="1" lang="en-US"/>
              <a:t>Smart home energy management systems: Research challenges and survey </a:t>
            </a:r>
            <a:endParaRPr i="1"/>
          </a:p>
          <a:p>
            <a:pPr indent="-514350" lvl="0" marL="514350" rtl="0" algn="l">
              <a:spcBef>
                <a:spcPts val="700"/>
              </a:spcBef>
              <a:spcAft>
                <a:spcPts val="0"/>
              </a:spcAft>
              <a:buSzPct val="59999"/>
              <a:buFont typeface="Twentieth Century"/>
              <a:buAutoNum type="arabicPeriod"/>
            </a:pPr>
            <a:r>
              <a:rPr lang="en-US"/>
              <a:t>Ali Raza, Li Jingzhao, Yazeed Ghadi, Muhammad Adnan, Mansoor AliAlexandria Engineering Journal 92, 117-170, 2024</a:t>
            </a:r>
            <a:endParaRPr i="1"/>
          </a:p>
          <a:p>
            <a:pPr indent="-437007" lvl="0" marL="514350" rtl="0" algn="l">
              <a:spcBef>
                <a:spcPts val="700"/>
              </a:spcBef>
              <a:spcAft>
                <a:spcPts val="0"/>
              </a:spcAft>
              <a:buSzPct val="59999"/>
              <a:buFont typeface="Twentieth Century"/>
              <a:buNone/>
            </a:pPr>
            <a:r>
              <a:t/>
            </a:r>
            <a:endParaRPr i="1"/>
          </a:p>
          <a:p>
            <a:pPr indent="-320040" lvl="0" marL="320040" rtl="0" algn="l">
              <a:spcBef>
                <a:spcPts val="700"/>
              </a:spcBef>
              <a:spcAft>
                <a:spcPts val="0"/>
              </a:spcAft>
              <a:buSzPct val="59999"/>
              <a:buChar char="◻"/>
            </a:pPr>
            <a:r>
              <a:rPr lang="en-US"/>
              <a:t> </a:t>
            </a:r>
            <a:r>
              <a:rPr b="1" lang="en-US"/>
              <a:t>Smart Energy Management System Using Machine Learning</a:t>
            </a:r>
            <a:endParaRPr i="1"/>
          </a:p>
          <a:p>
            <a:pPr indent="-514350" lvl="0" marL="514350" rtl="0" algn="l">
              <a:spcBef>
                <a:spcPts val="700"/>
              </a:spcBef>
              <a:spcAft>
                <a:spcPts val="0"/>
              </a:spcAft>
              <a:buSzPct val="59999"/>
              <a:buFont typeface="Twentieth Century"/>
              <a:buAutoNum type="arabicPeriod"/>
            </a:pPr>
            <a:r>
              <a:rPr lang="en-US"/>
              <a:t>Ali Akram, Sagheer Abbas, Muhammad Khan, Atifa Athar, Taher Ghazal, Hussam Al Hamadi</a:t>
            </a:r>
            <a:r>
              <a:rPr i="1" lang="en-US"/>
              <a:t> </a:t>
            </a:r>
            <a:r>
              <a:rPr lang="en-US"/>
              <a:t>Computers, Materials &amp; Continua 78 (1), 2024</a:t>
            </a:r>
            <a:endParaRPr/>
          </a:p>
          <a:p>
            <a:pPr indent="-437007" lvl="0" marL="514350" rtl="0" algn="l">
              <a:spcBef>
                <a:spcPts val="700"/>
              </a:spcBef>
              <a:spcAft>
                <a:spcPts val="0"/>
              </a:spcAft>
              <a:buSzPct val="59999"/>
              <a:buFont typeface="Twentieth Century"/>
              <a:buNone/>
            </a:pPr>
            <a:r>
              <a:t/>
            </a:r>
            <a:endParaRPr i="1"/>
          </a:p>
          <a:p>
            <a:pPr indent="-320040" lvl="0" marL="320040" rtl="0" algn="l">
              <a:spcBef>
                <a:spcPts val="700"/>
              </a:spcBef>
              <a:spcAft>
                <a:spcPts val="0"/>
              </a:spcAft>
              <a:buSzPct val="59999"/>
              <a:buChar char="◻"/>
            </a:pPr>
            <a:r>
              <a:rPr lang="en-US"/>
              <a:t> </a:t>
            </a:r>
            <a:r>
              <a:rPr b="1" lang="en-US"/>
              <a:t>A smart home energy management approach incorporating an enhanced northern goshawk optimizer to enhance user comfort, minimize costs, and promote efficient energy consumption</a:t>
            </a:r>
            <a:endParaRPr i="1"/>
          </a:p>
          <a:p>
            <a:pPr indent="-514350" lvl="0" marL="514350" rtl="0" algn="l">
              <a:spcBef>
                <a:spcPts val="700"/>
              </a:spcBef>
              <a:spcAft>
                <a:spcPts val="0"/>
              </a:spcAft>
              <a:buSzPct val="59999"/>
              <a:buFont typeface="Twentieth Century"/>
              <a:buAutoNum type="arabicPeriod"/>
            </a:pPr>
            <a:r>
              <a:rPr lang="en-US"/>
              <a:t>Heba Youssef, Salah Kamel, Mohamed H Hassan, Juan Yu, Murodbek SafaralievInternational Journal of Hydrogen Energy 49, 644-658, 2024</a:t>
            </a:r>
            <a:endParaRPr i="1"/>
          </a:p>
          <a:p>
            <a:pPr indent="0" lvl="0" marL="0" rtl="0" algn="l">
              <a:spcBef>
                <a:spcPts val="700"/>
              </a:spcBef>
              <a:spcAft>
                <a:spcPts val="0"/>
              </a:spcAft>
              <a:buSzPct val="59999"/>
              <a:buNone/>
            </a:pPr>
            <a:r>
              <a:rPr i="1" lang="en-US"/>
              <a:t> </a:t>
            </a:r>
            <a:endParaRPr/>
          </a:p>
          <a:p>
            <a:pPr indent="-242697" lvl="0" marL="320040" rtl="0" algn="l">
              <a:spcBef>
                <a:spcPts val="700"/>
              </a:spcBef>
              <a:spcAft>
                <a:spcPts val="0"/>
              </a:spcAft>
              <a:buClr>
                <a:srgbClr val="008000"/>
              </a:buClr>
              <a:buSzPct val="59999"/>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Summary </a:t>
            </a:r>
            <a:endParaRPr/>
          </a:p>
        </p:txBody>
      </p:sp>
      <p:sp>
        <p:nvSpPr>
          <p:cNvPr id="123" name="Google Shape;123;p2"/>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lnSpcReduction="20000"/>
          </a:bodyPr>
          <a:lstStyle/>
          <a:p>
            <a:pPr indent="-320040" lvl="0" marL="320040" rtl="0" algn="l">
              <a:spcBef>
                <a:spcPts val="0"/>
              </a:spcBef>
              <a:spcAft>
                <a:spcPts val="0"/>
              </a:spcAft>
              <a:buClr>
                <a:srgbClr val="008000"/>
              </a:buClr>
              <a:buSzPts val="1740"/>
              <a:buChar char="◻"/>
            </a:pPr>
            <a:r>
              <a:rPr lang="en-US">
                <a:solidFill>
                  <a:srgbClr val="FF0000"/>
                </a:solidFill>
              </a:rPr>
              <a:t>Problem Statement </a:t>
            </a:r>
            <a:endParaRPr/>
          </a:p>
          <a:p>
            <a:pPr indent="-320040" lvl="0" marL="320040" rtl="0" algn="l">
              <a:spcBef>
                <a:spcPts val="700"/>
              </a:spcBef>
              <a:spcAft>
                <a:spcPts val="0"/>
              </a:spcAft>
              <a:buClr>
                <a:srgbClr val="008000"/>
              </a:buClr>
              <a:buSzPts val="1740"/>
              <a:buChar char="◻"/>
            </a:pPr>
            <a:r>
              <a:rPr lang="en-US">
                <a:solidFill>
                  <a:srgbClr val="FF0000"/>
                </a:solidFill>
              </a:rPr>
              <a:t>Objective</a:t>
            </a:r>
            <a:endParaRPr/>
          </a:p>
          <a:p>
            <a:pPr indent="-320040" lvl="0" marL="320040" rtl="0" algn="l">
              <a:spcBef>
                <a:spcPts val="700"/>
              </a:spcBef>
              <a:spcAft>
                <a:spcPts val="0"/>
              </a:spcAft>
              <a:buClr>
                <a:srgbClr val="008000"/>
              </a:buClr>
              <a:buSzPts val="1740"/>
              <a:buChar char="◻"/>
            </a:pPr>
            <a:r>
              <a:rPr lang="en-US">
                <a:solidFill>
                  <a:srgbClr val="FF0000"/>
                </a:solidFill>
              </a:rPr>
              <a:t>FYP Scope</a:t>
            </a:r>
            <a:endParaRPr/>
          </a:p>
          <a:p>
            <a:pPr indent="-320040" lvl="0" marL="320040" rtl="0" algn="l">
              <a:spcBef>
                <a:spcPts val="700"/>
              </a:spcBef>
              <a:spcAft>
                <a:spcPts val="0"/>
              </a:spcAft>
              <a:buClr>
                <a:srgbClr val="008000"/>
              </a:buClr>
              <a:buSzPts val="1740"/>
              <a:buChar char="◻"/>
            </a:pPr>
            <a:r>
              <a:rPr lang="en-US"/>
              <a:t>Our methodology</a:t>
            </a:r>
            <a:endParaRPr/>
          </a:p>
          <a:p>
            <a:pPr indent="-320040" lvl="0" marL="320040" rtl="0" algn="l">
              <a:spcBef>
                <a:spcPts val="700"/>
              </a:spcBef>
              <a:spcAft>
                <a:spcPts val="0"/>
              </a:spcAft>
              <a:buClr>
                <a:srgbClr val="008000"/>
              </a:buClr>
              <a:buSzPts val="1740"/>
              <a:buChar char="◻"/>
            </a:pPr>
            <a:r>
              <a:rPr lang="en-US"/>
              <a:t>Our </a:t>
            </a:r>
            <a:r>
              <a:rPr lang="en-US">
                <a:solidFill>
                  <a:srgbClr val="FF0000"/>
                </a:solidFill>
              </a:rPr>
              <a:t>Project Plan </a:t>
            </a:r>
            <a:r>
              <a:rPr lang="en-US"/>
              <a:t>(Time lines)</a:t>
            </a:r>
            <a:endParaRPr/>
          </a:p>
          <a:p>
            <a:pPr indent="-320040" lvl="0" marL="320040" rtl="0" algn="l">
              <a:spcBef>
                <a:spcPts val="700"/>
              </a:spcBef>
              <a:spcAft>
                <a:spcPts val="0"/>
              </a:spcAft>
              <a:buClr>
                <a:srgbClr val="008000"/>
              </a:buClr>
              <a:buSzPts val="1740"/>
              <a:buChar char="◻"/>
            </a:pPr>
            <a:r>
              <a:rPr lang="en-US"/>
              <a:t>Budget / Costing (if any)</a:t>
            </a:r>
            <a:endParaRPr/>
          </a:p>
          <a:p>
            <a:pPr indent="-320040" lvl="0" marL="320040" rtl="0" algn="l">
              <a:spcBef>
                <a:spcPts val="700"/>
              </a:spcBef>
              <a:spcAft>
                <a:spcPts val="0"/>
              </a:spcAft>
              <a:buClr>
                <a:srgbClr val="008000"/>
              </a:buClr>
              <a:buSzPts val="1740"/>
              <a:buChar char="◻"/>
            </a:pPr>
            <a:r>
              <a:rPr lang="en-US"/>
              <a:t>FYP Deliverables </a:t>
            </a:r>
            <a:endParaRPr/>
          </a:p>
          <a:p>
            <a:pPr indent="-320040" lvl="0" marL="320040" rtl="0" algn="l">
              <a:spcBef>
                <a:spcPts val="700"/>
              </a:spcBef>
              <a:spcAft>
                <a:spcPts val="0"/>
              </a:spcAft>
              <a:buClr>
                <a:srgbClr val="008000"/>
              </a:buClr>
              <a:buSzPts val="1740"/>
              <a:buChar char="◻"/>
            </a:pPr>
            <a:r>
              <a:rPr lang="en-US"/>
              <a:t>References </a:t>
            </a:r>
            <a:endParaRPr/>
          </a:p>
          <a:p>
            <a:pPr indent="-320040" lvl="0" marL="320040" rtl="0" algn="l">
              <a:spcBef>
                <a:spcPts val="700"/>
              </a:spcBef>
              <a:spcAft>
                <a:spcPts val="0"/>
              </a:spcAft>
              <a:buSzPts val="1740"/>
              <a:buChar char="◻"/>
            </a:pPr>
            <a:r>
              <a:rPr lang="en-US"/>
              <a:t>Proposed GUI </a:t>
            </a:r>
            <a:endParaRPr/>
          </a:p>
          <a:p>
            <a:pPr indent="-320040" lvl="0" marL="320040" rtl="0" algn="l">
              <a:spcBef>
                <a:spcPts val="700"/>
              </a:spcBef>
              <a:spcAft>
                <a:spcPts val="0"/>
              </a:spcAft>
              <a:buSzPts val="1740"/>
              <a:buChar char="◻"/>
            </a:pPr>
            <a:r>
              <a:rPr lang="en-US"/>
              <a:t>P</a:t>
            </a:r>
            <a:endParaRPr/>
          </a:p>
        </p:txBody>
      </p:sp>
      <p:sp>
        <p:nvSpPr>
          <p:cNvPr id="124" name="Google Shape;124;p2"/>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    </a:t>
            </a:r>
            <a:endParaRPr/>
          </a:p>
          <a:p>
            <a:pPr indent="0" lvl="0" marL="0" rtl="0" algn="l">
              <a:spcBef>
                <a:spcPts val="0"/>
              </a:spcBef>
              <a:spcAft>
                <a:spcPts val="0"/>
              </a:spcAft>
              <a:buNone/>
            </a:pPr>
            <a:r>
              <a:rPr lang="en-US">
                <a:latin typeface="Helvetica Neue"/>
                <a:ea typeface="Helvetica Neue"/>
                <a:cs typeface="Helvetica Neue"/>
                <a:sym typeface="Helvetica Neue"/>
              </a:rPr>
              <a:t>    </a:t>
            </a:r>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Intelligent Home Energy Management For Power Consumption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25" name="Google Shape;125;p2"/>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26" name="Google Shape;126;p2"/>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Hamdard University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2"/>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Hamdard University </a:t>
            </a:r>
            <a:endParaRPr/>
          </a:p>
        </p:txBody>
      </p:sp>
      <p:sp>
        <p:nvSpPr>
          <p:cNvPr id="287" name="Google Shape;287;p12"/>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    </a:t>
            </a:r>
            <a:endParaRPr/>
          </a:p>
          <a:p>
            <a:pPr indent="0" lvl="0" marL="0" rtl="0" algn="l">
              <a:spcBef>
                <a:spcPts val="0"/>
              </a:spcBef>
              <a:spcAft>
                <a:spcPts val="0"/>
              </a:spcAft>
              <a:buNone/>
            </a:pPr>
            <a:r>
              <a:rPr lang="en-US">
                <a:latin typeface="Helvetica Neue"/>
                <a:ea typeface="Helvetica Neue"/>
                <a:cs typeface="Helvetica Neue"/>
                <a:sym typeface="Helvetica Neue"/>
              </a:rPr>
              <a:t>    </a:t>
            </a:r>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Intelligent Home Energy Management For Power Consumption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288" name="Google Shape;288;p12"/>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289" name="Google Shape;289;p12"/>
          <p:cNvSpPr txBox="1"/>
          <p:nvPr>
            <p:ph idx="1" type="body"/>
          </p:nvPr>
        </p:nvSpPr>
        <p:spPr>
          <a:xfrm>
            <a:off x="612648" y="1600200"/>
            <a:ext cx="8153400" cy="4495800"/>
          </a:xfrm>
          <a:prstGeom prst="rect">
            <a:avLst/>
          </a:prstGeom>
          <a:solidFill>
            <a:srgbClr val="D3E1EC"/>
          </a:solidFill>
          <a:ln>
            <a:noFill/>
          </a:ln>
        </p:spPr>
        <p:txBody>
          <a:bodyPr anchorCtr="0" anchor="t" bIns="45700" lIns="91425" spcFirstLastPara="1" rIns="91425" wrap="square" tIns="45700">
            <a:normAutofit/>
          </a:bodyPr>
          <a:lstStyle/>
          <a:p>
            <a:pPr indent="0" lvl="0" marL="0" rtl="0" algn="ctr">
              <a:spcBef>
                <a:spcPts val="0"/>
              </a:spcBef>
              <a:spcAft>
                <a:spcPts val="0"/>
              </a:spcAft>
              <a:buSzPts val="4800"/>
              <a:buNone/>
            </a:pPr>
            <a:r>
              <a:t/>
            </a:r>
            <a:endParaRPr sz="8000"/>
          </a:p>
          <a:p>
            <a:pPr indent="0" lvl="0" marL="0" rtl="0" algn="ctr">
              <a:spcBef>
                <a:spcPts val="700"/>
              </a:spcBef>
              <a:spcAft>
                <a:spcPts val="0"/>
              </a:spcAft>
              <a:buSzPts val="4800"/>
              <a:buNone/>
            </a:pPr>
            <a:r>
              <a:rPr lang="en-US" sz="8000"/>
              <a:t>THANK YOU!</a:t>
            </a:r>
            <a:endParaRPr sz="8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Problem Statement </a:t>
            </a:r>
            <a:endParaRPr/>
          </a:p>
        </p:txBody>
      </p:sp>
      <p:sp>
        <p:nvSpPr>
          <p:cNvPr id="132" name="Google Shape;132;p3"/>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p>
            <a:pPr indent="1269" lvl="0" marL="12065" marR="5080" rtl="0" algn="ctr">
              <a:spcBef>
                <a:spcPts val="0"/>
              </a:spcBef>
              <a:spcAft>
                <a:spcPts val="0"/>
              </a:spcAft>
              <a:buSzPts val="1200"/>
              <a:buNone/>
            </a:pPr>
            <a:r>
              <a:rPr lang="en-US" sz="2000">
                <a:solidFill>
                  <a:schemeClr val="dk1"/>
                </a:solidFill>
                <a:latin typeface="Calibri"/>
                <a:ea typeface="Calibri"/>
                <a:cs typeface="Calibri"/>
                <a:sym typeface="Calibri"/>
              </a:rPr>
              <a:t>Homeowners want to save energy and reduce electricity bills but they facing challenges in managing and monitoring their electricity consumption in real-time. Using too much electricity bills which also strains the power grid.</a:t>
            </a:r>
            <a:endParaRPr sz="2000"/>
          </a:p>
          <a:p>
            <a:pPr indent="0" lvl="0" marL="142875" rtl="0" algn="ctr">
              <a:spcBef>
                <a:spcPts val="100"/>
              </a:spcBef>
              <a:spcAft>
                <a:spcPts val="0"/>
              </a:spcAft>
              <a:buSzPts val="1200"/>
              <a:buNone/>
            </a:pPr>
            <a:r>
              <a:rPr lang="en-US" sz="2000">
                <a:solidFill>
                  <a:schemeClr val="dk1"/>
                </a:solidFill>
                <a:latin typeface="Calibri"/>
                <a:ea typeface="Calibri"/>
                <a:cs typeface="Calibri"/>
                <a:sym typeface="Calibri"/>
              </a:rPr>
              <a:t>Current system does not have the ability to alert homeowners before they exceed their desired limit of electricity units.</a:t>
            </a:r>
            <a:endParaRPr sz="2000"/>
          </a:p>
          <a:p>
            <a:pPr indent="0" lvl="0" marL="142875" rtl="0" algn="ctr">
              <a:spcBef>
                <a:spcPts val="100"/>
              </a:spcBef>
              <a:spcAft>
                <a:spcPts val="0"/>
              </a:spcAft>
              <a:buSzPts val="1200"/>
              <a:buNone/>
            </a:pPr>
            <a:r>
              <a:rPr lang="en-US" sz="2000">
                <a:solidFill>
                  <a:schemeClr val="dk1"/>
                </a:solidFill>
                <a:latin typeface="Calibri"/>
                <a:ea typeface="Calibri"/>
                <a:cs typeface="Calibri"/>
                <a:sym typeface="Calibri"/>
              </a:rPr>
              <a:t>The goal is to develop a Real-Time Smart Home Energy Monitoring and Management System that measures energy consumption in units using different analysis method and alert the homeowner if they might exceed the given limit. </a:t>
            </a:r>
            <a:endParaRPr sz="2000"/>
          </a:p>
          <a:p>
            <a:pPr indent="0" lvl="0" marL="142875" rtl="0" algn="ctr">
              <a:spcBef>
                <a:spcPts val="100"/>
              </a:spcBef>
              <a:spcAft>
                <a:spcPts val="0"/>
              </a:spcAft>
              <a:buSzPts val="1200"/>
              <a:buNone/>
            </a:pPr>
            <a:r>
              <a:rPr lang="en-US" sz="2000">
                <a:solidFill>
                  <a:schemeClr val="dk1"/>
                </a:solidFill>
                <a:latin typeface="Calibri"/>
                <a:ea typeface="Calibri"/>
                <a:cs typeface="Calibri"/>
                <a:sym typeface="Calibri"/>
              </a:rPr>
              <a:t>The system can also switch automatically to different energy sources such as rooftop solar system or generator so decrease electricity consumption from the grid. </a:t>
            </a:r>
            <a:endParaRPr sz="2000"/>
          </a:p>
        </p:txBody>
      </p:sp>
      <p:sp>
        <p:nvSpPr>
          <p:cNvPr id="133" name="Google Shape;133;p3"/>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    </a:t>
            </a:r>
            <a:endParaRPr/>
          </a:p>
          <a:p>
            <a:pPr indent="0" lvl="0" marL="0" rtl="0" algn="l">
              <a:spcBef>
                <a:spcPts val="0"/>
              </a:spcBef>
              <a:spcAft>
                <a:spcPts val="0"/>
              </a:spcAft>
              <a:buNone/>
            </a:pPr>
            <a:r>
              <a:rPr lang="en-US">
                <a:latin typeface="Helvetica Neue"/>
                <a:ea typeface="Helvetica Neue"/>
                <a:cs typeface="Helvetica Neue"/>
                <a:sym typeface="Helvetica Neue"/>
              </a:rPr>
              <a:t>    </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Intelligent Home Energy Management For Power Consumption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p:txBody>
      </p:sp>
      <p:sp>
        <p:nvSpPr>
          <p:cNvPr id="134" name="Google Shape;134;p3"/>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35" name="Google Shape;135;p3"/>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Hamdard University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Objective</a:t>
            </a:r>
            <a:endParaRPr/>
          </a:p>
        </p:txBody>
      </p:sp>
      <p:sp>
        <p:nvSpPr>
          <p:cNvPr id="141" name="Google Shape;141;p4"/>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p>
            <a:pPr indent="0" lvl="0" marL="469265" rtl="0" algn="l">
              <a:spcBef>
                <a:spcPts val="0"/>
              </a:spcBef>
              <a:spcAft>
                <a:spcPts val="0"/>
              </a:spcAft>
              <a:buSzPts val="900"/>
              <a:buNone/>
            </a:pPr>
            <a:r>
              <a:rPr b="1" lang="en-US" sz="1500">
                <a:solidFill>
                  <a:srgbClr val="008000"/>
                </a:solidFill>
                <a:latin typeface="Arial"/>
                <a:ea typeface="Arial"/>
                <a:cs typeface="Arial"/>
                <a:sym typeface="Arial"/>
              </a:rPr>
              <a:t>1.     </a:t>
            </a:r>
            <a:r>
              <a:rPr b="1" lang="en-US" sz="1500">
                <a:solidFill>
                  <a:schemeClr val="dk1"/>
                </a:solidFill>
                <a:latin typeface="Calibri"/>
                <a:ea typeface="Calibri"/>
                <a:cs typeface="Calibri"/>
                <a:sym typeface="Calibri"/>
              </a:rPr>
              <a:t>To design energy management and monitoring system:                  </a:t>
            </a:r>
            <a:r>
              <a:rPr lang="en-US" sz="1500">
                <a:solidFill>
                  <a:schemeClr val="dk1"/>
                </a:solidFill>
                <a:latin typeface="Calibri"/>
                <a:ea typeface="Calibri"/>
                <a:cs typeface="Calibri"/>
                <a:sym typeface="Calibri"/>
              </a:rPr>
              <a:t>	</a:t>
            </a:r>
            <a:endParaRPr sz="1500"/>
          </a:p>
          <a:p>
            <a:pPr indent="0" lvl="0" marL="469265" rtl="0" algn="l">
              <a:spcBef>
                <a:spcPts val="790"/>
              </a:spcBef>
              <a:spcAft>
                <a:spcPts val="0"/>
              </a:spcAft>
              <a:buSzPts val="900"/>
              <a:buNone/>
            </a:pPr>
            <a:r>
              <a:rPr lang="en-US" sz="1500">
                <a:solidFill>
                  <a:schemeClr val="dk1"/>
                </a:solidFill>
                <a:latin typeface="Calibri"/>
                <a:ea typeface="Calibri"/>
                <a:cs typeface="Calibri"/>
                <a:sym typeface="Calibri"/>
              </a:rPr>
              <a:t>	Develop a smart household electricity consumption monitoring system, aiming to enhance            .      	efficiency and reduce costs of electricity bills through notifications and recommendations</a:t>
            </a:r>
            <a:endParaRPr sz="1500"/>
          </a:p>
          <a:p>
            <a:pPr indent="0" lvl="0" marL="469265" rtl="0" algn="l">
              <a:spcBef>
                <a:spcPts val="695"/>
              </a:spcBef>
              <a:spcAft>
                <a:spcPts val="0"/>
              </a:spcAft>
              <a:buSzPts val="900"/>
              <a:buNone/>
            </a:pPr>
            <a:r>
              <a:rPr b="1" lang="en-US" sz="1500">
                <a:solidFill>
                  <a:srgbClr val="008000"/>
                </a:solidFill>
                <a:latin typeface="Arial"/>
                <a:ea typeface="Arial"/>
                <a:cs typeface="Arial"/>
                <a:sym typeface="Arial"/>
              </a:rPr>
              <a:t>2.	</a:t>
            </a:r>
            <a:r>
              <a:rPr b="1" lang="en-US" sz="1500">
                <a:solidFill>
                  <a:schemeClr val="dk1"/>
                </a:solidFill>
                <a:latin typeface="Calibri"/>
                <a:ea typeface="Calibri"/>
                <a:cs typeface="Calibri"/>
                <a:sym typeface="Calibri"/>
              </a:rPr>
              <a:t>Smart Energy management alerts:</a:t>
            </a:r>
            <a:endParaRPr sz="1500"/>
          </a:p>
          <a:p>
            <a:pPr indent="0" lvl="0" marL="469265" rtl="0" algn="l">
              <a:spcBef>
                <a:spcPts val="695"/>
              </a:spcBef>
              <a:spcAft>
                <a:spcPts val="0"/>
              </a:spcAft>
              <a:buSzPts val="900"/>
              <a:buNone/>
            </a:pPr>
            <a:r>
              <a:rPr b="1" lang="en-US" sz="1500">
                <a:solidFill>
                  <a:schemeClr val="dk1"/>
                </a:solidFill>
                <a:latin typeface="Calibri"/>
                <a:ea typeface="Calibri"/>
                <a:cs typeface="Calibri"/>
                <a:sym typeface="Calibri"/>
              </a:rPr>
              <a:t>	</a:t>
            </a:r>
            <a:r>
              <a:rPr lang="en-US" sz="1500">
                <a:solidFill>
                  <a:schemeClr val="dk1"/>
                </a:solidFill>
                <a:latin typeface="Calibri"/>
                <a:ea typeface="Calibri"/>
                <a:cs typeface="Calibri"/>
                <a:sym typeface="Calibri"/>
              </a:rPr>
              <a:t>Take control of energy consumption and save our bills by optimizing how we use electricity.It can suggest actions when consumption reaches 170 units it considers implementing energy-saving measures like turning off extra appliances. At 180 units, it starts preferring alternative energy sources like solar or generators to reduce the speed by which units consumed are increasing. And if we hit 190 	units, it strongly advices user to limit their electricity use to keep the bill under budget.</a:t>
            </a:r>
            <a:endParaRPr sz="1500"/>
          </a:p>
          <a:p>
            <a:pPr indent="0" lvl="0" marL="469265" rtl="0" algn="l">
              <a:spcBef>
                <a:spcPts val="695"/>
              </a:spcBef>
              <a:spcAft>
                <a:spcPts val="0"/>
              </a:spcAft>
              <a:buSzPts val="900"/>
              <a:buNone/>
            </a:pPr>
            <a:r>
              <a:rPr b="1" lang="en-US" sz="1500">
                <a:solidFill>
                  <a:srgbClr val="008000"/>
                </a:solidFill>
                <a:latin typeface="Arial"/>
                <a:ea typeface="Arial"/>
                <a:cs typeface="Arial"/>
                <a:sym typeface="Arial"/>
              </a:rPr>
              <a:t>3.  	</a:t>
            </a:r>
            <a:r>
              <a:rPr b="1" lang="en-US" sz="1500">
                <a:solidFill>
                  <a:schemeClr val="dk1"/>
                </a:solidFill>
                <a:latin typeface="Calibri"/>
                <a:ea typeface="Calibri"/>
                <a:cs typeface="Calibri"/>
                <a:sym typeface="Calibri"/>
              </a:rPr>
              <a:t>Predictive energy Analytics:</a:t>
            </a:r>
            <a:endParaRPr sz="1500"/>
          </a:p>
          <a:p>
            <a:pPr indent="0" lvl="0" marL="469265" rtl="0" algn="l">
              <a:spcBef>
                <a:spcPts val="695"/>
              </a:spcBef>
              <a:spcAft>
                <a:spcPts val="0"/>
              </a:spcAft>
              <a:buSzPts val="900"/>
              <a:buNone/>
            </a:pPr>
            <a:r>
              <a:rPr lang="en-US" sz="1500">
                <a:solidFill>
                  <a:schemeClr val="dk1"/>
                </a:solidFill>
                <a:latin typeface="Calibri"/>
                <a:ea typeface="Calibri"/>
                <a:cs typeface="Calibri"/>
                <a:sym typeface="Calibri"/>
              </a:rPr>
              <a:t>	Utilize an AI predictive algorithm to predict future consumption of electricity based on historical data, weather and solar generation.</a:t>
            </a:r>
            <a:endParaRPr sz="1500"/>
          </a:p>
          <a:p>
            <a:pPr indent="0" lvl="0" marL="469265" rtl="0" algn="l">
              <a:spcBef>
                <a:spcPts val="695"/>
              </a:spcBef>
              <a:spcAft>
                <a:spcPts val="0"/>
              </a:spcAft>
              <a:buSzPts val="900"/>
              <a:buNone/>
            </a:pPr>
            <a:r>
              <a:rPr b="1" lang="en-US" sz="1500">
                <a:solidFill>
                  <a:srgbClr val="008000"/>
                </a:solidFill>
                <a:latin typeface="Arial"/>
                <a:ea typeface="Arial"/>
                <a:cs typeface="Arial"/>
                <a:sym typeface="Arial"/>
              </a:rPr>
              <a:t>4.	</a:t>
            </a:r>
            <a:r>
              <a:rPr b="1" lang="en-US" sz="1500">
                <a:solidFill>
                  <a:schemeClr val="dk1"/>
                </a:solidFill>
                <a:latin typeface="Calibri"/>
                <a:ea typeface="Calibri"/>
                <a:cs typeface="Calibri"/>
                <a:sym typeface="Calibri"/>
              </a:rPr>
              <a:t>User friendly interface:</a:t>
            </a:r>
            <a:endParaRPr sz="1500"/>
          </a:p>
          <a:p>
            <a:pPr indent="0" lvl="0" marL="469265" rtl="0" algn="l">
              <a:spcBef>
                <a:spcPts val="695"/>
              </a:spcBef>
              <a:spcAft>
                <a:spcPts val="0"/>
              </a:spcAft>
              <a:buSzPts val="900"/>
              <a:buNone/>
            </a:pPr>
            <a:r>
              <a:rPr b="1" lang="en-US" sz="1500">
                <a:solidFill>
                  <a:schemeClr val="dk1"/>
                </a:solidFill>
                <a:latin typeface="Calibri"/>
                <a:ea typeface="Calibri"/>
                <a:cs typeface="Calibri"/>
                <a:sym typeface="Calibri"/>
              </a:rPr>
              <a:t>	</a:t>
            </a:r>
            <a:r>
              <a:rPr lang="en-US" sz="1500">
                <a:solidFill>
                  <a:schemeClr val="dk1"/>
                </a:solidFill>
                <a:latin typeface="Calibri"/>
                <a:ea typeface="Calibri"/>
                <a:cs typeface="Calibri"/>
                <a:sym typeface="Calibri"/>
              </a:rPr>
              <a:t>Ensure a user-friendly interface which allows homeowners to customize their app according to their wants and needs. The interface will be made available for both android and IOS.</a:t>
            </a:r>
            <a:endParaRPr sz="1500"/>
          </a:p>
          <a:p>
            <a:pPr indent="-262890" lvl="0" marL="320040" rtl="0" algn="l">
              <a:spcBef>
                <a:spcPts val="700"/>
              </a:spcBef>
              <a:spcAft>
                <a:spcPts val="0"/>
              </a:spcAft>
              <a:buClr>
                <a:srgbClr val="008000"/>
              </a:buClr>
              <a:buSzPts val="900"/>
              <a:buNone/>
            </a:pPr>
            <a:r>
              <a:t/>
            </a:r>
            <a:endParaRPr sz="1500"/>
          </a:p>
        </p:txBody>
      </p:sp>
      <p:sp>
        <p:nvSpPr>
          <p:cNvPr id="142" name="Google Shape;142;p4"/>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Project Name Here</a:t>
            </a:r>
            <a:endParaRPr/>
          </a:p>
        </p:txBody>
      </p:sp>
      <p:sp>
        <p:nvSpPr>
          <p:cNvPr id="143" name="Google Shape;143;p4"/>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44" name="Google Shape;144;p4"/>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Hamdard University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FYP Scope </a:t>
            </a:r>
            <a:endParaRPr/>
          </a:p>
        </p:txBody>
      </p:sp>
      <p:sp>
        <p:nvSpPr>
          <p:cNvPr id="150" name="Google Shape;150;p5"/>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p>
            <a:pPr indent="-320040" lvl="0" marL="320040" rtl="0" algn="l">
              <a:spcBef>
                <a:spcPts val="0"/>
              </a:spcBef>
              <a:spcAft>
                <a:spcPts val="0"/>
              </a:spcAft>
              <a:buSzPts val="1200"/>
              <a:buChar char="◻"/>
            </a:pPr>
            <a:r>
              <a:rPr lang="en-US" sz="2000">
                <a:solidFill>
                  <a:schemeClr val="dk1"/>
                </a:solidFill>
                <a:latin typeface="Calibri"/>
                <a:ea typeface="Calibri"/>
                <a:cs typeface="Calibri"/>
                <a:sym typeface="Calibri"/>
              </a:rPr>
              <a:t>The final year project will involve designing and developing a smart home energy management system. The system will aim to optimize energy usage within a household by integrating smart devices and sensors to monitor and control energy consumption. The project will include the development of a user-friendly interface for homeowners to track their energy usage, set preferences, and receive recommendations for energy-saving practices. The scope will encompass research, design, implementation, testing, and documentation of the smart home energy management system.</a:t>
            </a:r>
            <a:endParaRPr sz="2000"/>
          </a:p>
          <a:p>
            <a:pPr indent="-243840" lvl="0" marL="320040" rtl="0" algn="l">
              <a:spcBef>
                <a:spcPts val="700"/>
              </a:spcBef>
              <a:spcAft>
                <a:spcPts val="0"/>
              </a:spcAft>
              <a:buClr>
                <a:srgbClr val="008000"/>
              </a:buClr>
              <a:buSzPts val="1200"/>
              <a:buNone/>
            </a:pPr>
            <a:r>
              <a:t/>
            </a:r>
            <a:endParaRPr sz="2000"/>
          </a:p>
        </p:txBody>
      </p:sp>
      <p:sp>
        <p:nvSpPr>
          <p:cNvPr id="151" name="Google Shape;151;p5"/>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    </a:t>
            </a:r>
            <a:endParaRPr/>
          </a:p>
          <a:p>
            <a:pPr indent="0" lvl="0" marL="0" rtl="0" algn="l">
              <a:spcBef>
                <a:spcPts val="0"/>
              </a:spcBef>
              <a:spcAft>
                <a:spcPts val="0"/>
              </a:spcAft>
              <a:buNone/>
            </a:pPr>
            <a:r>
              <a:rPr lang="en-US">
                <a:latin typeface="Helvetica Neue"/>
                <a:ea typeface="Helvetica Neue"/>
                <a:cs typeface="Helvetica Neue"/>
                <a:sym typeface="Helvetica Neue"/>
              </a:rPr>
              <a:t>    </a:t>
            </a:r>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Intelligent Home Energy Management For Power Consumption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52" name="Google Shape;152;p5"/>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53" name="Google Shape;153;p5"/>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Hamdard University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6"/>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Our Methodology </a:t>
            </a:r>
            <a:endParaRPr/>
          </a:p>
        </p:txBody>
      </p:sp>
      <p:sp>
        <p:nvSpPr>
          <p:cNvPr id="159" name="Google Shape;159;p6"/>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Autofit/>
          </a:bodyPr>
          <a:lstStyle/>
          <a:p>
            <a:pPr indent="0" lvl="0" marL="12700" rtl="0" algn="l">
              <a:spcBef>
                <a:spcPts val="0"/>
              </a:spcBef>
              <a:spcAft>
                <a:spcPts val="0"/>
              </a:spcAft>
              <a:buSzPts val="1140"/>
              <a:buNone/>
            </a:pPr>
            <a:r>
              <a:rPr b="1" lang="en-US" sz="1900">
                <a:solidFill>
                  <a:schemeClr val="dk1"/>
                </a:solidFill>
                <a:latin typeface="Calibri"/>
                <a:ea typeface="Calibri"/>
                <a:cs typeface="Calibri"/>
                <a:sym typeface="Calibri"/>
              </a:rPr>
              <a:t>Methodology:</a:t>
            </a:r>
            <a:r>
              <a:rPr lang="en-US" sz="1900">
                <a:solidFill>
                  <a:schemeClr val="dk1"/>
                </a:solidFill>
                <a:latin typeface="Calibri"/>
                <a:ea typeface="Calibri"/>
                <a:cs typeface="Calibri"/>
                <a:sym typeface="Calibri"/>
              </a:rPr>
              <a:t>	</a:t>
            </a:r>
            <a:endParaRPr sz="1900"/>
          </a:p>
          <a:p>
            <a:pPr indent="0" lvl="0" marL="12700" rtl="0" algn="l">
              <a:spcBef>
                <a:spcPts val="835"/>
              </a:spcBef>
              <a:spcAft>
                <a:spcPts val="0"/>
              </a:spcAft>
              <a:buSzPts val="1140"/>
              <a:buNone/>
            </a:pPr>
            <a:r>
              <a:rPr lang="en-US" sz="1900">
                <a:solidFill>
                  <a:schemeClr val="dk1"/>
                </a:solidFill>
                <a:latin typeface="Calibri"/>
                <a:ea typeface="Calibri"/>
                <a:cs typeface="Calibri"/>
                <a:sym typeface="Calibri"/>
              </a:rPr>
              <a:t>The project will employ a </a:t>
            </a:r>
            <a:r>
              <a:rPr b="1" lang="en-US" sz="1900">
                <a:solidFill>
                  <a:schemeClr val="dk1"/>
                </a:solidFill>
                <a:latin typeface="Calibri"/>
                <a:ea typeface="Calibri"/>
                <a:cs typeface="Calibri"/>
                <a:sym typeface="Calibri"/>
              </a:rPr>
              <a:t>hybrid methodology</a:t>
            </a:r>
            <a:r>
              <a:rPr lang="en-US" sz="1900">
                <a:solidFill>
                  <a:schemeClr val="dk1"/>
                </a:solidFill>
                <a:latin typeface="Calibri"/>
                <a:ea typeface="Calibri"/>
                <a:cs typeface="Calibri"/>
                <a:sym typeface="Calibri"/>
              </a:rPr>
              <a:t> that blends Agile and Waterfall techniques.  By ensuring a  balanced development process, this method makes it easier to create intuitive   user interface for monitoring energy consumption, customizing preferences, and   getting energy saving advice.</a:t>
            </a:r>
            <a:endParaRPr sz="1900"/>
          </a:p>
          <a:p>
            <a:pPr indent="0" lvl="0" marL="12700" rtl="0" algn="l">
              <a:spcBef>
                <a:spcPts val="835"/>
              </a:spcBef>
              <a:spcAft>
                <a:spcPts val="0"/>
              </a:spcAft>
              <a:buSzPts val="1140"/>
              <a:buNone/>
            </a:pPr>
            <a:r>
              <a:rPr b="1" lang="en-US" sz="1900">
                <a:solidFill>
                  <a:schemeClr val="dk1"/>
                </a:solidFill>
                <a:latin typeface="Calibri"/>
                <a:ea typeface="Calibri"/>
                <a:cs typeface="Calibri"/>
                <a:sym typeface="Calibri"/>
              </a:rPr>
              <a:t>        Waterfall:</a:t>
            </a:r>
            <a:endParaRPr/>
          </a:p>
          <a:p>
            <a:pPr indent="0" lvl="0" marL="469265" rtl="0" algn="l">
              <a:spcBef>
                <a:spcPts val="790"/>
              </a:spcBef>
              <a:spcAft>
                <a:spcPts val="0"/>
              </a:spcAft>
              <a:buSzPts val="1140"/>
              <a:buNone/>
            </a:pPr>
            <a:r>
              <a:rPr lang="en-US" sz="1900">
                <a:solidFill>
                  <a:schemeClr val="dk1"/>
                </a:solidFill>
                <a:latin typeface="Calibri"/>
                <a:ea typeface="Calibri"/>
                <a:cs typeface="Calibri"/>
                <a:sym typeface="Calibri"/>
              </a:rPr>
              <a:t>In order to lay a strong basis for the system, the first planning and design stages will employ an organized Waterfall methodology. This will include integrating smart devices and sensors for energy monitoring and control. </a:t>
            </a:r>
            <a:endParaRPr sz="1900"/>
          </a:p>
          <a:p>
            <a:pPr indent="0" lvl="0" marL="469265" rtl="0" algn="l">
              <a:spcBef>
                <a:spcPts val="695"/>
              </a:spcBef>
              <a:spcAft>
                <a:spcPts val="0"/>
              </a:spcAft>
              <a:buSzPts val="1140"/>
              <a:buNone/>
            </a:pPr>
            <a:r>
              <a:rPr b="1" lang="en-US" sz="1900">
                <a:solidFill>
                  <a:srgbClr val="008000"/>
                </a:solidFill>
                <a:latin typeface="Arial"/>
                <a:ea typeface="Arial"/>
                <a:cs typeface="Arial"/>
                <a:sym typeface="Arial"/>
              </a:rPr>
              <a:t> </a:t>
            </a:r>
            <a:r>
              <a:rPr b="1" lang="en-US" sz="1900">
                <a:solidFill>
                  <a:schemeClr val="dk1"/>
                </a:solidFill>
                <a:latin typeface="Calibri"/>
                <a:ea typeface="Calibri"/>
                <a:cs typeface="Calibri"/>
                <a:sym typeface="Calibri"/>
              </a:rPr>
              <a:t>Agile:</a:t>
            </a:r>
            <a:endParaRPr/>
          </a:p>
          <a:p>
            <a:pPr indent="0" lvl="0" marL="469265" rtl="0" algn="l">
              <a:spcBef>
                <a:spcPts val="695"/>
              </a:spcBef>
              <a:spcAft>
                <a:spcPts val="0"/>
              </a:spcAft>
              <a:buSzPts val="1140"/>
              <a:buNone/>
            </a:pPr>
            <a:r>
              <a:rPr lang="en-US" sz="1900">
                <a:solidFill>
                  <a:schemeClr val="dk1"/>
                </a:solidFill>
                <a:latin typeface="Calibri"/>
                <a:ea typeface="Calibri"/>
                <a:cs typeface="Calibri"/>
                <a:sym typeface="Calibri"/>
              </a:rPr>
              <a:t>Agile iterations will then be used for the project's implementation and testing phase, enabling flexibility, ongoing feedback, and change adaption.</a:t>
            </a:r>
            <a:endParaRPr/>
          </a:p>
          <a:p>
            <a:pPr indent="-247650" lvl="0" marL="320040" rtl="0" algn="l">
              <a:spcBef>
                <a:spcPts val="700"/>
              </a:spcBef>
              <a:spcAft>
                <a:spcPts val="0"/>
              </a:spcAft>
              <a:buClr>
                <a:srgbClr val="008000"/>
              </a:buClr>
              <a:buSzPts val="1140"/>
              <a:buNone/>
            </a:pPr>
            <a:r>
              <a:t/>
            </a:r>
            <a:endParaRPr sz="1900"/>
          </a:p>
        </p:txBody>
      </p:sp>
      <p:sp>
        <p:nvSpPr>
          <p:cNvPr id="160" name="Google Shape;160;p6"/>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    </a:t>
            </a:r>
            <a:endParaRPr/>
          </a:p>
          <a:p>
            <a:pPr indent="0" lvl="0" marL="0" rtl="0" algn="l">
              <a:spcBef>
                <a:spcPts val="0"/>
              </a:spcBef>
              <a:spcAft>
                <a:spcPts val="0"/>
              </a:spcAft>
              <a:buNone/>
            </a:pPr>
            <a:r>
              <a:rPr lang="en-US">
                <a:latin typeface="Helvetica Neue"/>
                <a:ea typeface="Helvetica Neue"/>
                <a:cs typeface="Helvetica Neue"/>
                <a:sym typeface="Helvetica Neue"/>
              </a:rPr>
              <a:t>    </a:t>
            </a:r>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Intelligent Home Energy Management For Power Consumption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1" name="Google Shape;161;p6"/>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62" name="Google Shape;162;p6"/>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Hamdard University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Our Project Plan  </a:t>
            </a:r>
            <a:endParaRPr/>
          </a:p>
        </p:txBody>
      </p:sp>
      <p:sp>
        <p:nvSpPr>
          <p:cNvPr id="168" name="Google Shape;168;p7"/>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    </a:t>
            </a:r>
            <a:endParaRPr/>
          </a:p>
          <a:p>
            <a:pPr indent="0" lvl="0" marL="0" rtl="0" algn="l">
              <a:spcBef>
                <a:spcPts val="0"/>
              </a:spcBef>
              <a:spcAft>
                <a:spcPts val="0"/>
              </a:spcAft>
              <a:buNone/>
            </a:pPr>
            <a:r>
              <a:rPr lang="en-US">
                <a:latin typeface="Helvetica Neue"/>
                <a:ea typeface="Helvetica Neue"/>
                <a:cs typeface="Helvetica Neue"/>
                <a:sym typeface="Helvetica Neue"/>
              </a:rPr>
              <a:t>    </a:t>
            </a:r>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Intelligent Home Energy Management For Power Consumption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69" name="Google Shape;169;p7"/>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70" name="Google Shape;170;p7"/>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Hamdard University </a:t>
            </a:r>
            <a:endParaRPr/>
          </a:p>
        </p:txBody>
      </p:sp>
      <p:pic>
        <p:nvPicPr>
          <p:cNvPr id="171" name="Google Shape;171;p7"/>
          <p:cNvPicPr preferRelativeResize="0"/>
          <p:nvPr>
            <p:ph idx="1" type="body"/>
          </p:nvPr>
        </p:nvPicPr>
        <p:blipFill rotWithShape="1">
          <a:blip r:embed="rId3">
            <a:alphaModFix/>
          </a:blip>
          <a:srcRect b="0" l="0" r="0" t="0"/>
          <a:stretch/>
        </p:blipFill>
        <p:spPr>
          <a:xfrm>
            <a:off x="1414975" y="1600200"/>
            <a:ext cx="6549000" cy="4495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8"/>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Budget / Costing </a:t>
            </a:r>
            <a:endParaRPr/>
          </a:p>
        </p:txBody>
      </p:sp>
      <p:sp>
        <p:nvSpPr>
          <p:cNvPr id="177" name="Google Shape;177;p8"/>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0" lvl="0" marL="52463" rtl="0" algn="l">
              <a:spcBef>
                <a:spcPts val="700"/>
              </a:spcBef>
              <a:spcAft>
                <a:spcPts val="0"/>
              </a:spcAft>
              <a:buClr>
                <a:srgbClr val="008000"/>
              </a:buClr>
              <a:buSzPts val="1740"/>
              <a:buNone/>
            </a:pPr>
            <a:r>
              <a:t/>
            </a:r>
            <a:endParaRPr/>
          </a:p>
        </p:txBody>
      </p:sp>
      <p:sp>
        <p:nvSpPr>
          <p:cNvPr id="178" name="Google Shape;178;p8"/>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    </a:t>
            </a:r>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Intelligent Home Energy Management For Power Consumption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79" name="Google Shape;179;p8"/>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80" name="Google Shape;180;p8"/>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Hamdard University </a:t>
            </a:r>
            <a:endParaRPr/>
          </a:p>
        </p:txBody>
      </p:sp>
      <p:pic>
        <p:nvPicPr>
          <p:cNvPr id="181" name="Google Shape;181;p8"/>
          <p:cNvPicPr preferRelativeResize="0"/>
          <p:nvPr/>
        </p:nvPicPr>
        <p:blipFill>
          <a:blip r:embed="rId3">
            <a:alphaModFix/>
          </a:blip>
          <a:stretch>
            <a:fillRect/>
          </a:stretch>
        </p:blipFill>
        <p:spPr>
          <a:xfrm>
            <a:off x="612650" y="1770187"/>
            <a:ext cx="6140125" cy="4079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type="title"/>
          </p:nvPr>
        </p:nvSpPr>
        <p:spPr>
          <a:xfrm>
            <a:off x="612648" y="228600"/>
            <a:ext cx="7616952" cy="9906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dk2"/>
              </a:buClr>
              <a:buSzPts val="4400"/>
              <a:buFont typeface="Twentieth Century"/>
              <a:buNone/>
            </a:pPr>
            <a:r>
              <a:rPr lang="en-US"/>
              <a:t>FYP  Deliverables </a:t>
            </a:r>
            <a:endParaRPr/>
          </a:p>
        </p:txBody>
      </p:sp>
      <p:sp>
        <p:nvSpPr>
          <p:cNvPr id="187" name="Google Shape;187;p9"/>
          <p:cNvSpPr txBox="1"/>
          <p:nvPr>
            <p:ph idx="1" type="body"/>
          </p:nvPr>
        </p:nvSpPr>
        <p:spPr>
          <a:xfrm>
            <a:off x="612648" y="1600200"/>
            <a:ext cx="8153400" cy="4495800"/>
          </a:xfrm>
          <a:prstGeom prst="rect">
            <a:avLst/>
          </a:prstGeom>
          <a:noFill/>
          <a:ln>
            <a:noFill/>
          </a:ln>
        </p:spPr>
        <p:txBody>
          <a:bodyPr anchorCtr="0" anchor="t" bIns="45700" lIns="91425" spcFirstLastPara="1" rIns="91425" wrap="square" tIns="45700">
            <a:normAutofit/>
          </a:bodyPr>
          <a:lstStyle/>
          <a:p>
            <a:pPr indent="0" lvl="0" marL="12700" marR="657225" rtl="0" algn="l">
              <a:lnSpc>
                <a:spcPct val="136200"/>
              </a:lnSpc>
              <a:spcBef>
                <a:spcPts val="0"/>
              </a:spcBef>
              <a:spcAft>
                <a:spcPts val="0"/>
              </a:spcAft>
              <a:buSzPts val="1200"/>
              <a:buNone/>
            </a:pPr>
            <a:r>
              <a:rPr lang="en-US" sz="2000">
                <a:latin typeface="Helvetica Neue"/>
                <a:ea typeface="Helvetica Neue"/>
                <a:cs typeface="Helvetica Neue"/>
                <a:sym typeface="Helvetica Neue"/>
              </a:rPr>
              <a:t>UI Design  </a:t>
            </a:r>
            <a:endParaRPr sz="2000">
              <a:latin typeface="Helvetica Neue"/>
              <a:ea typeface="Helvetica Neue"/>
              <a:cs typeface="Helvetica Neue"/>
              <a:sym typeface="Helvetica Neue"/>
            </a:endParaRPr>
          </a:p>
          <a:p>
            <a:pPr indent="0" lvl="0" marL="12700" marR="657225" rtl="0" algn="l">
              <a:lnSpc>
                <a:spcPct val="136200"/>
              </a:lnSpc>
              <a:spcBef>
                <a:spcPts val="0"/>
              </a:spcBef>
              <a:spcAft>
                <a:spcPts val="0"/>
              </a:spcAft>
              <a:buSzPts val="1200"/>
              <a:buNone/>
            </a:pPr>
            <a:r>
              <a:rPr lang="en-US" sz="2000">
                <a:latin typeface="Helvetica Neue"/>
                <a:ea typeface="Helvetica Neue"/>
                <a:cs typeface="Helvetica Neue"/>
                <a:sym typeface="Helvetica Neue"/>
              </a:rPr>
              <a:t>Proposed System  </a:t>
            </a:r>
            <a:endParaRPr sz="2000">
              <a:latin typeface="Helvetica Neue"/>
              <a:ea typeface="Helvetica Neue"/>
              <a:cs typeface="Helvetica Neue"/>
              <a:sym typeface="Helvetica Neue"/>
            </a:endParaRPr>
          </a:p>
          <a:p>
            <a:pPr indent="0" lvl="0" marL="12700" marR="657225" rtl="0" algn="l">
              <a:lnSpc>
                <a:spcPct val="136200"/>
              </a:lnSpc>
              <a:spcBef>
                <a:spcPts val="0"/>
              </a:spcBef>
              <a:spcAft>
                <a:spcPts val="0"/>
              </a:spcAft>
              <a:buSzPts val="1200"/>
              <a:buNone/>
            </a:pPr>
            <a:r>
              <a:rPr lang="en-US" sz="2000">
                <a:latin typeface="Helvetica Neue"/>
                <a:ea typeface="Helvetica Neue"/>
                <a:cs typeface="Helvetica Neue"/>
                <a:sym typeface="Helvetica Neue"/>
              </a:rPr>
              <a:t>User Manual  </a:t>
            </a:r>
            <a:endParaRPr sz="2000">
              <a:latin typeface="Helvetica Neue"/>
              <a:ea typeface="Helvetica Neue"/>
              <a:cs typeface="Helvetica Neue"/>
              <a:sym typeface="Helvetica Neue"/>
            </a:endParaRPr>
          </a:p>
          <a:p>
            <a:pPr indent="0" lvl="0" marL="12700" marR="657225" rtl="0" algn="l">
              <a:lnSpc>
                <a:spcPct val="136200"/>
              </a:lnSpc>
              <a:spcBef>
                <a:spcPts val="0"/>
              </a:spcBef>
              <a:spcAft>
                <a:spcPts val="0"/>
              </a:spcAft>
              <a:buSzPts val="1200"/>
              <a:buNone/>
            </a:pPr>
            <a:r>
              <a:rPr lang="en-US" sz="2000">
                <a:latin typeface="Helvetica Neue"/>
                <a:ea typeface="Helvetica Neue"/>
                <a:cs typeface="Helvetica Neue"/>
                <a:sym typeface="Helvetica Neue"/>
              </a:rPr>
              <a:t>Source Code CD/Usb</a:t>
            </a:r>
            <a:endParaRPr sz="2000">
              <a:latin typeface="Helvetica Neue"/>
              <a:ea typeface="Helvetica Neue"/>
              <a:cs typeface="Helvetica Neue"/>
              <a:sym typeface="Helvetica Neue"/>
            </a:endParaRPr>
          </a:p>
          <a:p>
            <a:pPr indent="0" lvl="0" marL="12700" marR="657225" rtl="0" algn="l">
              <a:lnSpc>
                <a:spcPct val="136200"/>
              </a:lnSpc>
              <a:spcBef>
                <a:spcPts val="0"/>
              </a:spcBef>
              <a:spcAft>
                <a:spcPts val="0"/>
              </a:spcAft>
              <a:buSzPts val="1200"/>
              <a:buNone/>
            </a:pPr>
            <a:r>
              <a:rPr lang="en-US" sz="2000">
                <a:latin typeface="Helvetica Neue"/>
                <a:ea typeface="Helvetica Neue"/>
                <a:cs typeface="Helvetica Neue"/>
                <a:sym typeface="Helvetica Neue"/>
              </a:rPr>
              <a:t>Project Report – II (complete)</a:t>
            </a:r>
            <a:endParaRPr sz="2000">
              <a:latin typeface="Helvetica Neue"/>
              <a:ea typeface="Helvetica Neue"/>
              <a:cs typeface="Helvetica Neue"/>
              <a:sym typeface="Helvetica Neue"/>
            </a:endParaRPr>
          </a:p>
          <a:p>
            <a:pPr indent="0" lvl="0" marL="12700" marR="657225" rtl="0" algn="l">
              <a:lnSpc>
                <a:spcPct val="136200"/>
              </a:lnSpc>
              <a:spcBef>
                <a:spcPts val="0"/>
              </a:spcBef>
              <a:spcAft>
                <a:spcPts val="0"/>
              </a:spcAft>
              <a:buSzPts val="1200"/>
              <a:buNone/>
            </a:pPr>
            <a:r>
              <a:rPr lang="en-US" sz="2000">
                <a:latin typeface="Helvetica Neue"/>
                <a:ea typeface="Helvetica Neue"/>
                <a:cs typeface="Helvetica Neue"/>
                <a:sym typeface="Helvetica Neue"/>
              </a:rPr>
              <a:t>Back End</a:t>
            </a:r>
            <a:endParaRPr sz="2000">
              <a:latin typeface="Helvetica Neue"/>
              <a:ea typeface="Helvetica Neue"/>
              <a:cs typeface="Helvetica Neue"/>
              <a:sym typeface="Helvetica Neue"/>
            </a:endParaRPr>
          </a:p>
          <a:p>
            <a:pPr indent="0" lvl="0" marL="12700" marR="657225" rtl="0" algn="l">
              <a:lnSpc>
                <a:spcPct val="136200"/>
              </a:lnSpc>
              <a:spcBef>
                <a:spcPts val="0"/>
              </a:spcBef>
              <a:spcAft>
                <a:spcPts val="0"/>
              </a:spcAft>
              <a:buSzPts val="1200"/>
              <a:buNone/>
            </a:pPr>
            <a:r>
              <a:rPr lang="en-US" sz="2000">
                <a:latin typeface="Helvetica Neue"/>
                <a:ea typeface="Helvetica Neue"/>
                <a:cs typeface="Helvetica Neue"/>
                <a:sym typeface="Helvetica Neue"/>
              </a:rPr>
              <a:t>Working prototype</a:t>
            </a:r>
            <a:endParaRPr sz="2000">
              <a:latin typeface="Helvetica Neue"/>
              <a:ea typeface="Helvetica Neue"/>
              <a:cs typeface="Helvetica Neue"/>
              <a:sym typeface="Helvetica Neue"/>
            </a:endParaRPr>
          </a:p>
          <a:p>
            <a:pPr indent="0" lvl="0" marL="12700" marR="657225" rtl="0" algn="l">
              <a:lnSpc>
                <a:spcPct val="136200"/>
              </a:lnSpc>
              <a:spcBef>
                <a:spcPts val="0"/>
              </a:spcBef>
              <a:spcAft>
                <a:spcPts val="0"/>
              </a:spcAft>
              <a:buSzPts val="1200"/>
              <a:buNone/>
            </a:pPr>
            <a:r>
              <a:t/>
            </a:r>
            <a:endParaRPr sz="2000">
              <a:latin typeface="Helvetica Neue"/>
              <a:ea typeface="Helvetica Neue"/>
              <a:cs typeface="Helvetica Neue"/>
              <a:sym typeface="Helvetica Neue"/>
            </a:endParaRPr>
          </a:p>
        </p:txBody>
      </p:sp>
      <p:sp>
        <p:nvSpPr>
          <p:cNvPr id="188" name="Google Shape;188;p9"/>
          <p:cNvSpPr txBox="1"/>
          <p:nvPr>
            <p:ph idx="11" type="ftr"/>
          </p:nvPr>
        </p:nvSpPr>
        <p:spPr>
          <a:xfrm>
            <a:off x="609601" y="6400800"/>
            <a:ext cx="5410200" cy="288925"/>
          </a:xfrm>
          <a:prstGeom prst="rect">
            <a:avLst/>
          </a:prstGeom>
          <a:solidFill>
            <a:srgbClr val="F86308"/>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    </a:t>
            </a:r>
            <a:endParaRPr/>
          </a:p>
          <a:p>
            <a:pPr indent="0" lvl="0" marL="0" rtl="0" algn="l">
              <a:spcBef>
                <a:spcPts val="0"/>
              </a:spcBef>
              <a:spcAft>
                <a:spcPts val="0"/>
              </a:spcAft>
              <a:buNone/>
            </a:pPr>
            <a:r>
              <a:rPr lang="en-US">
                <a:latin typeface="Helvetica Neue"/>
                <a:ea typeface="Helvetica Neue"/>
                <a:cs typeface="Helvetica Neue"/>
                <a:sym typeface="Helvetica Neue"/>
              </a:rPr>
              <a:t>    </a:t>
            </a:r>
            <a:endParaRPr/>
          </a:p>
          <a:p>
            <a:pPr indent="0" lvl="0" marL="0" rtl="0" algn="l">
              <a:spcBef>
                <a:spcPts val="0"/>
              </a:spcBef>
              <a:spcAft>
                <a:spcPts val="0"/>
              </a:spcAft>
              <a:buNone/>
            </a:pPr>
            <a:r>
              <a:t/>
            </a:r>
            <a:endParaRPr>
              <a:latin typeface="Helvetica Neue"/>
              <a:ea typeface="Helvetica Neue"/>
              <a:cs typeface="Helvetica Neue"/>
              <a:sym typeface="Helvetica Neue"/>
            </a:endParaRPr>
          </a:p>
          <a:p>
            <a:pPr indent="0" lvl="0" marL="0" rtl="0" algn="l">
              <a:spcBef>
                <a:spcPts val="0"/>
              </a:spcBef>
              <a:spcAft>
                <a:spcPts val="0"/>
              </a:spcAft>
              <a:buNone/>
            </a:pPr>
            <a:r>
              <a:rPr lang="en-US">
                <a:latin typeface="Helvetica Neue"/>
                <a:ea typeface="Helvetica Neue"/>
                <a:cs typeface="Helvetica Neue"/>
                <a:sym typeface="Helvetica Neue"/>
              </a:rPr>
              <a:t> Intelligent Home Energy Management For Power Consumption</a:t>
            </a:r>
            <a:endParaRPr/>
          </a:p>
          <a:p>
            <a:pPr indent="0" lvl="0" marL="0" rtl="0" algn="l">
              <a:spcBef>
                <a:spcPts val="0"/>
              </a:spcBef>
              <a:spcAft>
                <a:spcPts val="0"/>
              </a:spcAft>
              <a:buNone/>
            </a:pPr>
            <a:r>
              <a:rPr lang="en-US"/>
              <a:t>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189" name="Google Shape;189;p9"/>
          <p:cNvSpPr txBox="1"/>
          <p:nvPr>
            <p:ph idx="12" type="sldNum"/>
          </p:nvPr>
        </p:nvSpPr>
        <p:spPr>
          <a:xfrm>
            <a:off x="0" y="1279524"/>
            <a:ext cx="533400" cy="244476"/>
          </a:xfrm>
          <a:prstGeom prst="rect">
            <a:avLst/>
          </a:prstGeom>
          <a:solidFill>
            <a:srgbClr val="008000"/>
          </a:solidFill>
          <a:ln>
            <a:noFill/>
          </a:ln>
        </p:spPr>
        <p:txBody>
          <a:bodyPr anchorCtr="0" anchor="ctr" bIns="45700" lIns="91425" spcFirstLastPara="1" rIns="91425" wrap="square" tIns="45700">
            <a:normAutofit fontScale="62500" lnSpcReduction="20000"/>
          </a:bodyPr>
          <a:lstStyle/>
          <a:p>
            <a:pPr indent="0" lvl="0" marL="0" rtl="0" algn="ctr">
              <a:spcBef>
                <a:spcPts val="0"/>
              </a:spcBef>
              <a:spcAft>
                <a:spcPts val="0"/>
              </a:spcAft>
              <a:buNone/>
            </a:pPr>
            <a:fld id="{00000000-1234-1234-1234-123412341234}" type="slidenum">
              <a:rPr lang="en-US"/>
              <a:t>‹#›</a:t>
            </a:fld>
            <a:endParaRPr/>
          </a:p>
        </p:txBody>
      </p:sp>
      <p:sp>
        <p:nvSpPr>
          <p:cNvPr id="190" name="Google Shape;190;p9"/>
          <p:cNvSpPr txBox="1"/>
          <p:nvPr>
            <p:ph idx="10" type="dt"/>
          </p:nvPr>
        </p:nvSpPr>
        <p:spPr>
          <a:xfrm>
            <a:off x="6248400" y="6400800"/>
            <a:ext cx="2514600" cy="304800"/>
          </a:xfrm>
          <a:prstGeom prst="rect">
            <a:avLst/>
          </a:prstGeom>
          <a:solidFill>
            <a:srgbClr val="008000"/>
          </a:solidFill>
          <a:ln>
            <a:noFill/>
          </a:ln>
        </p:spPr>
        <p:txBody>
          <a:bodyPr anchorCtr="0" anchor="ctr" bIns="45700" lIns="91425" spcFirstLastPara="1" rIns="91425" wrap="square" tIns="45700">
            <a:noAutofit/>
          </a:bodyPr>
          <a:lstStyle/>
          <a:p>
            <a:pPr indent="0" lvl="0" marL="0" rtl="0" algn="r">
              <a:spcBef>
                <a:spcPts val="0"/>
              </a:spcBef>
              <a:spcAft>
                <a:spcPts val="0"/>
              </a:spcAft>
              <a:buNone/>
            </a:pPr>
            <a:r>
              <a:rPr lang="en-US"/>
              <a:t>CS-FYP    Hamdard University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edian">
  <a:themeElements>
    <a:clrScheme name="Median">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2015-09-23T05:32:20Z</dcterms:created>
  <dc:creator>Asad Ur Rehman</dc:creator>
</cp:coreProperties>
</file>