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9" r:id="rId4"/>
    <p:sldId id="257" r:id="rId5"/>
    <p:sldId id="258" r:id="rId6"/>
    <p:sldId id="260" r:id="rId7"/>
    <p:sldId id="261" r:id="rId8"/>
    <p:sldId id="262" r:id="rId9"/>
    <p:sldId id="272" r:id="rId10"/>
    <p:sldId id="264" r:id="rId11"/>
    <p:sldId id="263" r:id="rId12"/>
    <p:sldId id="265" r:id="rId13"/>
    <p:sldId id="273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 Vector</c:v>
                </c:pt>
                <c:pt idx="1">
                  <c:v>TF-IDF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75.42</c:v>
                </c:pt>
                <c:pt idx="1">
                  <c:v>72.790000000000006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7-6040-A009-A91A8AE3BB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 Vector</c:v>
                </c:pt>
                <c:pt idx="1">
                  <c:v>TF-IDF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65.89</c:v>
                </c:pt>
                <c:pt idx="1">
                  <c:v>60.51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27-6040-A009-A91A8AE3BB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 Vector</c:v>
                </c:pt>
                <c:pt idx="1">
                  <c:v>TF-IDF 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67.42</c:v>
                </c:pt>
                <c:pt idx="1">
                  <c:v>65.03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27-6040-A009-A91A8AE3BB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 Vector</c:v>
                </c:pt>
                <c:pt idx="1">
                  <c:v>TF-IDF 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74.08</c:v>
                </c:pt>
                <c:pt idx="1">
                  <c:v>73.56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27-6040-A009-A91A8AE3BB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 Vector</c:v>
                </c:pt>
                <c:pt idx="1">
                  <c:v>TF-IDF 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73.59</c:v>
                </c:pt>
                <c:pt idx="1">
                  <c:v>75.55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27-6040-A009-A91A8AE3B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70237664"/>
        <c:axId val="-1970228960"/>
      </c:barChart>
      <c:catAx>
        <c:axId val="-197023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228960"/>
        <c:crosses val="autoZero"/>
        <c:auto val="1"/>
        <c:lblAlgn val="ctr"/>
        <c:lblOffset val="100"/>
        <c:noMultiLvlLbl val="0"/>
      </c:catAx>
      <c:valAx>
        <c:axId val="-197022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237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E9074-0AB1-4653-8D18-A75B33FD628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94B7551-462A-4CF4-A4D0-99C49B8D1508}">
      <dgm:prSet/>
      <dgm:spPr/>
      <dgm:t>
        <a:bodyPr/>
        <a:lstStyle/>
        <a:p>
          <a:r>
            <a:rPr lang="en-US" dirty="0"/>
            <a:t>Mainly because of the web huge volumes of opinionated text</a:t>
          </a:r>
        </a:p>
      </dgm:t>
    </dgm:pt>
    <dgm:pt modelId="{0E6DB039-86D6-4467-BE02-77AB3F6A6DB1}" type="parTrans" cxnId="{6B714FA6-29CC-436A-B9B5-9C70B7B6D921}">
      <dgm:prSet/>
      <dgm:spPr/>
      <dgm:t>
        <a:bodyPr/>
        <a:lstStyle/>
        <a:p>
          <a:endParaRPr lang="en-US"/>
        </a:p>
      </dgm:t>
    </dgm:pt>
    <dgm:pt modelId="{920AE6EA-8ECF-4BB2-BA27-41FE9AC45C53}" type="sibTrans" cxnId="{6B714FA6-29CC-436A-B9B5-9C70B7B6D921}">
      <dgm:prSet/>
      <dgm:spPr/>
      <dgm:t>
        <a:bodyPr/>
        <a:lstStyle/>
        <a:p>
          <a:endParaRPr lang="en-US"/>
        </a:p>
      </dgm:t>
    </dgm:pt>
    <dgm:pt modelId="{9F1434E9-A1C2-4007-97E7-03BEF60176A1}">
      <dgm:prSet/>
      <dgm:spPr/>
      <dgm:t>
        <a:bodyPr/>
        <a:lstStyle/>
        <a:p>
          <a:r>
            <a:rPr lang="en-US" dirty="0"/>
            <a:t>Polarize human statement and build statistical report.</a:t>
          </a:r>
        </a:p>
      </dgm:t>
    </dgm:pt>
    <dgm:pt modelId="{1A51B4F4-5A44-4A48-9027-F22F767AD918}" type="parTrans" cxnId="{EB9BB15F-037D-4721-9699-B45B3C220E57}">
      <dgm:prSet/>
      <dgm:spPr/>
      <dgm:t>
        <a:bodyPr/>
        <a:lstStyle/>
        <a:p>
          <a:endParaRPr lang="en-US"/>
        </a:p>
      </dgm:t>
    </dgm:pt>
    <dgm:pt modelId="{B8008CC9-289F-4B5B-9D66-BD075DA41A44}" type="sibTrans" cxnId="{EB9BB15F-037D-4721-9699-B45B3C220E57}">
      <dgm:prSet/>
      <dgm:spPr/>
      <dgm:t>
        <a:bodyPr/>
        <a:lstStyle/>
        <a:p>
          <a:endParaRPr lang="en-US"/>
        </a:p>
      </dgm:t>
    </dgm:pt>
    <dgm:pt modelId="{023C840A-07BF-41E2-AF8C-7A8E87AEE2FC}">
      <dgm:prSet/>
      <dgm:spPr/>
      <dgm:t>
        <a:bodyPr/>
        <a:lstStyle/>
        <a:p>
          <a:r>
            <a:rPr lang="en-US" dirty="0"/>
            <a:t>Estimate the acceptance of comment</a:t>
          </a:r>
        </a:p>
      </dgm:t>
    </dgm:pt>
    <dgm:pt modelId="{2BE7862C-BA0A-4A3B-828A-64E05B19EAB6}" type="parTrans" cxnId="{B6ED0A40-5841-4CAC-978B-6D344C5EE3F8}">
      <dgm:prSet/>
      <dgm:spPr/>
      <dgm:t>
        <a:bodyPr/>
        <a:lstStyle/>
        <a:p>
          <a:endParaRPr lang="en-US"/>
        </a:p>
      </dgm:t>
    </dgm:pt>
    <dgm:pt modelId="{5B855B56-6C00-4548-A258-FACABBFE4083}" type="sibTrans" cxnId="{B6ED0A40-5841-4CAC-978B-6D344C5EE3F8}">
      <dgm:prSet/>
      <dgm:spPr/>
      <dgm:t>
        <a:bodyPr/>
        <a:lstStyle/>
        <a:p>
          <a:endParaRPr lang="en-US"/>
        </a:p>
      </dgm:t>
    </dgm:pt>
    <dgm:pt modelId="{7693838E-CAE1-453A-915A-6E8BD0D30EBD}" type="pres">
      <dgm:prSet presAssocID="{2BAE9074-0AB1-4653-8D18-A75B33FD628B}" presName="Name0" presStyleCnt="0">
        <dgm:presLayoutVars>
          <dgm:dir/>
          <dgm:animLvl val="lvl"/>
          <dgm:resizeHandles val="exact"/>
        </dgm:presLayoutVars>
      </dgm:prSet>
      <dgm:spPr/>
    </dgm:pt>
    <dgm:pt modelId="{AA3853DC-5C30-4FA9-A000-5A235A992124}" type="pres">
      <dgm:prSet presAssocID="{023C840A-07BF-41E2-AF8C-7A8E87AEE2FC}" presName="Name8" presStyleCnt="0"/>
      <dgm:spPr/>
    </dgm:pt>
    <dgm:pt modelId="{A00BB37D-89EF-428F-83BB-CBC6B2B25D79}" type="pres">
      <dgm:prSet presAssocID="{023C840A-07BF-41E2-AF8C-7A8E87AEE2FC}" presName="level" presStyleLbl="node1" presStyleIdx="0" presStyleCnt="3" custScaleX="94445" custScaleY="100000">
        <dgm:presLayoutVars>
          <dgm:chMax val="1"/>
          <dgm:bulletEnabled val="1"/>
        </dgm:presLayoutVars>
      </dgm:prSet>
      <dgm:spPr>
        <a:prstGeom prst="ellipse">
          <a:avLst/>
        </a:prstGeom>
      </dgm:spPr>
    </dgm:pt>
    <dgm:pt modelId="{F38199DF-305B-43A2-88E8-038A60C62581}" type="pres">
      <dgm:prSet presAssocID="{023C840A-07BF-41E2-AF8C-7A8E87AEE2FC}" presName="levelTx" presStyleLbl="revTx" presStyleIdx="0" presStyleCnt="0">
        <dgm:presLayoutVars>
          <dgm:chMax val="1"/>
          <dgm:bulletEnabled val="1"/>
        </dgm:presLayoutVars>
      </dgm:prSet>
      <dgm:spPr>
        <a:prstGeom prst="ellipse">
          <a:avLst/>
        </a:prstGeom>
      </dgm:spPr>
    </dgm:pt>
    <dgm:pt modelId="{9AA94A06-AAA5-4F4C-B8F3-85999B40CF96}" type="pres">
      <dgm:prSet presAssocID="{9F1434E9-A1C2-4007-97E7-03BEF60176A1}" presName="Name8" presStyleCnt="0"/>
      <dgm:spPr/>
    </dgm:pt>
    <dgm:pt modelId="{A2E8F475-847E-4823-9673-3E1D561367F7}" type="pres">
      <dgm:prSet presAssocID="{9F1434E9-A1C2-4007-97E7-03BEF60176A1}" presName="level" presStyleLbl="node1" presStyleIdx="1" presStyleCnt="3">
        <dgm:presLayoutVars>
          <dgm:chMax val="1"/>
          <dgm:bulletEnabled val="1"/>
        </dgm:presLayoutVars>
      </dgm:prSet>
      <dgm:spPr>
        <a:prstGeom prst="ellipse">
          <a:avLst/>
        </a:prstGeom>
      </dgm:spPr>
    </dgm:pt>
    <dgm:pt modelId="{C0C13C34-7702-483F-91D9-57F019A758E1}" type="pres">
      <dgm:prSet presAssocID="{9F1434E9-A1C2-4007-97E7-03BEF60176A1}" presName="levelTx" presStyleLbl="revTx" presStyleIdx="0" presStyleCnt="0">
        <dgm:presLayoutVars>
          <dgm:chMax val="1"/>
          <dgm:bulletEnabled val="1"/>
        </dgm:presLayoutVars>
      </dgm:prSet>
      <dgm:spPr>
        <a:prstGeom prst="ellipse">
          <a:avLst/>
        </a:prstGeom>
      </dgm:spPr>
    </dgm:pt>
    <dgm:pt modelId="{8FAB9DD6-6A51-486F-9FC3-7A2F554B7F16}" type="pres">
      <dgm:prSet presAssocID="{194B7551-462A-4CF4-A4D0-99C49B8D1508}" presName="Name8" presStyleCnt="0"/>
      <dgm:spPr/>
    </dgm:pt>
    <dgm:pt modelId="{1C982B8E-76CC-44CB-BC50-4041A3C07A63}" type="pres">
      <dgm:prSet presAssocID="{194B7551-462A-4CF4-A4D0-99C49B8D1508}" presName="level" presStyleLbl="node1" presStyleIdx="2" presStyleCnt="3">
        <dgm:presLayoutVars>
          <dgm:chMax val="1"/>
          <dgm:bulletEnabled val="1"/>
        </dgm:presLayoutVars>
      </dgm:prSet>
      <dgm:spPr>
        <a:prstGeom prst="ellipse">
          <a:avLst/>
        </a:prstGeom>
      </dgm:spPr>
    </dgm:pt>
    <dgm:pt modelId="{4007CE7A-CF22-43C6-887E-93F2C03B3577}" type="pres">
      <dgm:prSet presAssocID="{194B7551-462A-4CF4-A4D0-99C49B8D1508}" presName="levelTx" presStyleLbl="revTx" presStyleIdx="0" presStyleCnt="0">
        <dgm:presLayoutVars>
          <dgm:chMax val="1"/>
          <dgm:bulletEnabled val="1"/>
        </dgm:presLayoutVars>
      </dgm:prSet>
      <dgm:spPr>
        <a:prstGeom prst="ellipse">
          <a:avLst/>
        </a:prstGeom>
      </dgm:spPr>
    </dgm:pt>
  </dgm:ptLst>
  <dgm:cxnLst>
    <dgm:cxn modelId="{3DF16F09-AD00-4818-81E8-977C0655B3AA}" type="presOf" srcId="{194B7551-462A-4CF4-A4D0-99C49B8D1508}" destId="{4007CE7A-CF22-43C6-887E-93F2C03B3577}" srcOrd="1" destOrd="0" presId="urn:microsoft.com/office/officeart/2005/8/layout/pyramid1"/>
    <dgm:cxn modelId="{D12D7310-18FA-42BC-834F-EB9E7E588F45}" type="presOf" srcId="{023C840A-07BF-41E2-AF8C-7A8E87AEE2FC}" destId="{A00BB37D-89EF-428F-83BB-CBC6B2B25D79}" srcOrd="0" destOrd="0" presId="urn:microsoft.com/office/officeart/2005/8/layout/pyramid1"/>
    <dgm:cxn modelId="{B6ED0A40-5841-4CAC-978B-6D344C5EE3F8}" srcId="{2BAE9074-0AB1-4653-8D18-A75B33FD628B}" destId="{023C840A-07BF-41E2-AF8C-7A8E87AEE2FC}" srcOrd="0" destOrd="0" parTransId="{2BE7862C-BA0A-4A3B-828A-64E05B19EAB6}" sibTransId="{5B855B56-6C00-4548-A258-FACABBFE4083}"/>
    <dgm:cxn modelId="{9C575B47-4700-4F73-A291-B8BED84D03DC}" type="presOf" srcId="{9F1434E9-A1C2-4007-97E7-03BEF60176A1}" destId="{C0C13C34-7702-483F-91D9-57F019A758E1}" srcOrd="1" destOrd="0" presId="urn:microsoft.com/office/officeart/2005/8/layout/pyramid1"/>
    <dgm:cxn modelId="{CC8DB558-9F2E-486D-9BE9-6CD1828D28A2}" type="presOf" srcId="{194B7551-462A-4CF4-A4D0-99C49B8D1508}" destId="{1C982B8E-76CC-44CB-BC50-4041A3C07A63}" srcOrd="0" destOrd="0" presId="urn:microsoft.com/office/officeart/2005/8/layout/pyramid1"/>
    <dgm:cxn modelId="{EB9BB15F-037D-4721-9699-B45B3C220E57}" srcId="{2BAE9074-0AB1-4653-8D18-A75B33FD628B}" destId="{9F1434E9-A1C2-4007-97E7-03BEF60176A1}" srcOrd="1" destOrd="0" parTransId="{1A51B4F4-5A44-4A48-9027-F22F767AD918}" sibTransId="{B8008CC9-289F-4B5B-9D66-BD075DA41A44}"/>
    <dgm:cxn modelId="{E24BD674-E330-405E-B308-46ECCAC01097}" type="presOf" srcId="{023C840A-07BF-41E2-AF8C-7A8E87AEE2FC}" destId="{F38199DF-305B-43A2-88E8-038A60C62581}" srcOrd="1" destOrd="0" presId="urn:microsoft.com/office/officeart/2005/8/layout/pyramid1"/>
    <dgm:cxn modelId="{26C8C38F-2096-4935-AC37-800425F9AC19}" type="presOf" srcId="{2BAE9074-0AB1-4653-8D18-A75B33FD628B}" destId="{7693838E-CAE1-453A-915A-6E8BD0D30EBD}" srcOrd="0" destOrd="0" presId="urn:microsoft.com/office/officeart/2005/8/layout/pyramid1"/>
    <dgm:cxn modelId="{6B714FA6-29CC-436A-B9B5-9C70B7B6D921}" srcId="{2BAE9074-0AB1-4653-8D18-A75B33FD628B}" destId="{194B7551-462A-4CF4-A4D0-99C49B8D1508}" srcOrd="2" destOrd="0" parTransId="{0E6DB039-86D6-4467-BE02-77AB3F6A6DB1}" sibTransId="{920AE6EA-8ECF-4BB2-BA27-41FE9AC45C53}"/>
    <dgm:cxn modelId="{063AC3DC-020A-453A-ACDB-EE5082FC91F7}" type="presOf" srcId="{9F1434E9-A1C2-4007-97E7-03BEF60176A1}" destId="{A2E8F475-847E-4823-9673-3E1D561367F7}" srcOrd="0" destOrd="0" presId="urn:microsoft.com/office/officeart/2005/8/layout/pyramid1"/>
    <dgm:cxn modelId="{8DDBD65C-F042-4B26-AA9A-566AECAF3431}" type="presParOf" srcId="{7693838E-CAE1-453A-915A-6E8BD0D30EBD}" destId="{AA3853DC-5C30-4FA9-A000-5A235A992124}" srcOrd="0" destOrd="0" presId="urn:microsoft.com/office/officeart/2005/8/layout/pyramid1"/>
    <dgm:cxn modelId="{CE8C17FA-3E06-4505-ABEE-8215C882D8CA}" type="presParOf" srcId="{AA3853DC-5C30-4FA9-A000-5A235A992124}" destId="{A00BB37D-89EF-428F-83BB-CBC6B2B25D79}" srcOrd="0" destOrd="0" presId="urn:microsoft.com/office/officeart/2005/8/layout/pyramid1"/>
    <dgm:cxn modelId="{75E26637-51B6-474E-B3C8-33F7E62E05EF}" type="presParOf" srcId="{AA3853DC-5C30-4FA9-A000-5A235A992124}" destId="{F38199DF-305B-43A2-88E8-038A60C62581}" srcOrd="1" destOrd="0" presId="urn:microsoft.com/office/officeart/2005/8/layout/pyramid1"/>
    <dgm:cxn modelId="{CA9635DF-3773-4E8E-BD5C-EA1784E0ECE5}" type="presParOf" srcId="{7693838E-CAE1-453A-915A-6E8BD0D30EBD}" destId="{9AA94A06-AAA5-4F4C-B8F3-85999B40CF96}" srcOrd="1" destOrd="0" presId="urn:microsoft.com/office/officeart/2005/8/layout/pyramid1"/>
    <dgm:cxn modelId="{1CDC8A83-C683-410F-B07F-796A9B1A3479}" type="presParOf" srcId="{9AA94A06-AAA5-4F4C-B8F3-85999B40CF96}" destId="{A2E8F475-847E-4823-9673-3E1D561367F7}" srcOrd="0" destOrd="0" presId="urn:microsoft.com/office/officeart/2005/8/layout/pyramid1"/>
    <dgm:cxn modelId="{D7E739FD-60BE-4608-9B99-18897EBBC54F}" type="presParOf" srcId="{9AA94A06-AAA5-4F4C-B8F3-85999B40CF96}" destId="{C0C13C34-7702-483F-91D9-57F019A758E1}" srcOrd="1" destOrd="0" presId="urn:microsoft.com/office/officeart/2005/8/layout/pyramid1"/>
    <dgm:cxn modelId="{C4D093D1-9304-4308-8C6B-7170AB830E93}" type="presParOf" srcId="{7693838E-CAE1-453A-915A-6E8BD0D30EBD}" destId="{8FAB9DD6-6A51-486F-9FC3-7A2F554B7F16}" srcOrd="2" destOrd="0" presId="urn:microsoft.com/office/officeart/2005/8/layout/pyramid1"/>
    <dgm:cxn modelId="{FF0924B0-2AD0-4EB0-AA1E-7DBBD7F9F6DE}" type="presParOf" srcId="{8FAB9DD6-6A51-486F-9FC3-7A2F554B7F16}" destId="{1C982B8E-76CC-44CB-BC50-4041A3C07A63}" srcOrd="0" destOrd="0" presId="urn:microsoft.com/office/officeart/2005/8/layout/pyramid1"/>
    <dgm:cxn modelId="{88F8CD00-7A8E-44F2-9DF4-C2C85A3E926E}" type="presParOf" srcId="{8FAB9DD6-6A51-486F-9FC3-7A2F554B7F16}" destId="{4007CE7A-CF22-43C6-887E-93F2C03B357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69831-E938-4BF2-B189-B0C0D47F470D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4106D8-7686-42DD-9075-72E4AE241EEE}">
      <dgm:prSet/>
      <dgm:spPr/>
      <dgm:t>
        <a:bodyPr/>
        <a:lstStyle/>
        <a:p>
          <a:pPr rtl="0"/>
          <a:r>
            <a:rPr lang="en-US" dirty="0"/>
            <a:t>Sentiment analysis in </a:t>
          </a:r>
          <a:r>
            <a:rPr lang="en-US" dirty="0" err="1"/>
            <a:t>Bangla</a:t>
          </a:r>
          <a:r>
            <a:rPr lang="en-US" dirty="0"/>
            <a:t> language is one of the most well studied problem in the field of NLP.</a:t>
          </a:r>
        </a:p>
      </dgm:t>
    </dgm:pt>
    <dgm:pt modelId="{DD80CA10-9AA9-466E-91DB-361E716A45F7}" type="parTrans" cxnId="{EC70A90C-9486-4814-AC31-3E2FC05986F6}">
      <dgm:prSet/>
      <dgm:spPr/>
      <dgm:t>
        <a:bodyPr/>
        <a:lstStyle/>
        <a:p>
          <a:endParaRPr lang="en-US"/>
        </a:p>
      </dgm:t>
    </dgm:pt>
    <dgm:pt modelId="{6B3C9DB2-17D4-4114-96F1-4A10F421D266}" type="sibTrans" cxnId="{EC70A90C-9486-4814-AC31-3E2FC05986F6}">
      <dgm:prSet/>
      <dgm:spPr/>
      <dgm:t>
        <a:bodyPr/>
        <a:lstStyle/>
        <a:p>
          <a:endParaRPr lang="en-US"/>
        </a:p>
      </dgm:t>
    </dgm:pt>
    <dgm:pt modelId="{CC4DDA8B-8519-4E6B-89E6-AD37B288E52D}">
      <dgm:prSet/>
      <dgm:spPr/>
      <dgm:t>
        <a:bodyPr/>
        <a:lstStyle/>
        <a:p>
          <a:pPr rtl="0"/>
          <a:r>
            <a:rPr lang="en-US" dirty="0"/>
            <a:t>Though </a:t>
          </a:r>
          <a:r>
            <a:rPr lang="en-US" dirty="0" err="1"/>
            <a:t>Bangla</a:t>
          </a:r>
          <a:r>
            <a:rPr lang="en-US" dirty="0"/>
            <a:t> is one of the most spoken languages in the world, it still lacks significant research efforts in the area of NLP.</a:t>
          </a:r>
        </a:p>
      </dgm:t>
    </dgm:pt>
    <dgm:pt modelId="{FB16E743-B6AF-4A72-B48E-4F0EF57C329E}" type="parTrans" cxnId="{E1DD0B49-FD4D-4558-A491-8746DB601036}">
      <dgm:prSet/>
      <dgm:spPr/>
      <dgm:t>
        <a:bodyPr/>
        <a:lstStyle/>
        <a:p>
          <a:endParaRPr lang="en-US"/>
        </a:p>
      </dgm:t>
    </dgm:pt>
    <dgm:pt modelId="{0B9DE16C-FD54-4EF5-8530-1C273319AEAC}" type="sibTrans" cxnId="{E1DD0B49-FD4D-4558-A491-8746DB601036}">
      <dgm:prSet/>
      <dgm:spPr/>
      <dgm:t>
        <a:bodyPr/>
        <a:lstStyle/>
        <a:p>
          <a:endParaRPr lang="en-US"/>
        </a:p>
      </dgm:t>
    </dgm:pt>
    <dgm:pt modelId="{F44B113B-6B22-47C6-854B-12CF94FA5D12}" type="pres">
      <dgm:prSet presAssocID="{6E569831-E938-4BF2-B189-B0C0D47F470D}" presName="linear" presStyleCnt="0">
        <dgm:presLayoutVars>
          <dgm:animLvl val="lvl"/>
          <dgm:resizeHandles val="exact"/>
        </dgm:presLayoutVars>
      </dgm:prSet>
      <dgm:spPr/>
    </dgm:pt>
    <dgm:pt modelId="{DD05A885-F850-49BA-9704-07CB03C815E7}" type="pres">
      <dgm:prSet presAssocID="{484106D8-7686-42DD-9075-72E4AE241EEE}" presName="parentText" presStyleLbl="node1" presStyleIdx="0" presStyleCnt="2" custLinFactY="-9259" custLinFactNeighborY="-100000">
        <dgm:presLayoutVars>
          <dgm:chMax val="0"/>
          <dgm:bulletEnabled val="1"/>
        </dgm:presLayoutVars>
      </dgm:prSet>
      <dgm:spPr/>
    </dgm:pt>
    <dgm:pt modelId="{0C09FD40-819A-486A-A23E-9A8BF6A3D787}" type="pres">
      <dgm:prSet presAssocID="{6B3C9DB2-17D4-4114-96F1-4A10F421D266}" presName="spacer" presStyleCnt="0"/>
      <dgm:spPr/>
    </dgm:pt>
    <dgm:pt modelId="{C1FE3908-B59C-4CCD-B20C-A0C07A248D6E}" type="pres">
      <dgm:prSet presAssocID="{CC4DDA8B-8519-4E6B-89E6-AD37B288E52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C70A90C-9486-4814-AC31-3E2FC05986F6}" srcId="{6E569831-E938-4BF2-B189-B0C0D47F470D}" destId="{484106D8-7686-42DD-9075-72E4AE241EEE}" srcOrd="0" destOrd="0" parTransId="{DD80CA10-9AA9-466E-91DB-361E716A45F7}" sibTransId="{6B3C9DB2-17D4-4114-96F1-4A10F421D266}"/>
    <dgm:cxn modelId="{E1DD0B49-FD4D-4558-A491-8746DB601036}" srcId="{6E569831-E938-4BF2-B189-B0C0D47F470D}" destId="{CC4DDA8B-8519-4E6B-89E6-AD37B288E52D}" srcOrd="1" destOrd="0" parTransId="{FB16E743-B6AF-4A72-B48E-4F0EF57C329E}" sibTransId="{0B9DE16C-FD54-4EF5-8530-1C273319AEAC}"/>
    <dgm:cxn modelId="{A4BCC76C-358B-48B1-AC8B-90F98326A3F6}" type="presOf" srcId="{CC4DDA8B-8519-4E6B-89E6-AD37B288E52D}" destId="{C1FE3908-B59C-4CCD-B20C-A0C07A248D6E}" srcOrd="0" destOrd="0" presId="urn:microsoft.com/office/officeart/2005/8/layout/vList2"/>
    <dgm:cxn modelId="{682BACCB-6E72-4307-ADA2-0C1A4CF45448}" type="presOf" srcId="{6E569831-E938-4BF2-B189-B0C0D47F470D}" destId="{F44B113B-6B22-47C6-854B-12CF94FA5D12}" srcOrd="0" destOrd="0" presId="urn:microsoft.com/office/officeart/2005/8/layout/vList2"/>
    <dgm:cxn modelId="{AF3C11DD-5932-451D-8F56-ED2C95BEA7A3}" type="presOf" srcId="{484106D8-7686-42DD-9075-72E4AE241EEE}" destId="{DD05A885-F850-49BA-9704-07CB03C815E7}" srcOrd="0" destOrd="0" presId="urn:microsoft.com/office/officeart/2005/8/layout/vList2"/>
    <dgm:cxn modelId="{40F76650-C05C-48AC-B188-1256729BBF13}" type="presParOf" srcId="{F44B113B-6B22-47C6-854B-12CF94FA5D12}" destId="{DD05A885-F850-49BA-9704-07CB03C815E7}" srcOrd="0" destOrd="0" presId="urn:microsoft.com/office/officeart/2005/8/layout/vList2"/>
    <dgm:cxn modelId="{32A0BC2D-54F1-45A5-9FB2-247A66E25294}" type="presParOf" srcId="{F44B113B-6B22-47C6-854B-12CF94FA5D12}" destId="{0C09FD40-819A-486A-A23E-9A8BF6A3D787}" srcOrd="1" destOrd="0" presId="urn:microsoft.com/office/officeart/2005/8/layout/vList2"/>
    <dgm:cxn modelId="{0E738190-6C38-435C-B38F-F38D11F0D06A}" type="presParOf" srcId="{F44B113B-6B22-47C6-854B-12CF94FA5D12}" destId="{C1FE3908-B59C-4CCD-B20C-A0C07A248D6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C528D-E180-48B5-AE83-1E8210FFF122}" type="doc">
      <dgm:prSet loTypeId="urn:microsoft.com/office/officeart/2005/8/layout/venn1" loCatId="relationship" qsTypeId="urn:microsoft.com/office/officeart/2005/8/quickstyle/3d3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5930627-33BD-46C3-B29E-8D8173414F64}">
      <dgm:prSet/>
      <dgm:spPr/>
      <dgm:t>
        <a:bodyPr/>
        <a:lstStyle/>
        <a:p>
          <a:pPr rtl="0"/>
          <a:r>
            <a:rPr lang="en-US" dirty="0" err="1"/>
            <a:t>Bangla</a:t>
          </a:r>
          <a:r>
            <a:rPr lang="en-US" dirty="0"/>
            <a:t> Language</a:t>
          </a:r>
        </a:p>
      </dgm:t>
    </dgm:pt>
    <dgm:pt modelId="{887D1E87-36AC-40B5-B9F2-AF519ABD8145}" type="parTrans" cxnId="{F8B33E36-FF3C-458B-B210-40C4F6D28BF4}">
      <dgm:prSet/>
      <dgm:spPr/>
      <dgm:t>
        <a:bodyPr/>
        <a:lstStyle/>
        <a:p>
          <a:endParaRPr lang="en-US"/>
        </a:p>
      </dgm:t>
    </dgm:pt>
    <dgm:pt modelId="{DFC2CF99-E7E9-4999-BBDD-CB1A8C35670A}" type="sibTrans" cxnId="{F8B33E36-FF3C-458B-B210-40C4F6D28BF4}">
      <dgm:prSet/>
      <dgm:spPr/>
      <dgm:t>
        <a:bodyPr/>
        <a:lstStyle/>
        <a:p>
          <a:endParaRPr lang="en-US"/>
        </a:p>
      </dgm:t>
    </dgm:pt>
    <dgm:pt modelId="{62D5D21E-6B5F-41EA-88C6-297FFF2183E2}">
      <dgm:prSet/>
      <dgm:spPr/>
      <dgm:t>
        <a:bodyPr/>
        <a:lstStyle/>
        <a:p>
          <a:pPr rtl="0"/>
          <a:r>
            <a:rPr lang="en-US" dirty="0"/>
            <a:t>English</a:t>
          </a:r>
        </a:p>
        <a:p>
          <a:pPr rtl="0"/>
          <a:r>
            <a:rPr lang="en-US" dirty="0"/>
            <a:t>Language</a:t>
          </a:r>
        </a:p>
      </dgm:t>
    </dgm:pt>
    <dgm:pt modelId="{15C6ED5C-7E94-4BDB-8B30-754B6EDCF81A}" type="parTrans" cxnId="{3E845F5F-5003-462A-8E3D-B03E766504C8}">
      <dgm:prSet/>
      <dgm:spPr/>
      <dgm:t>
        <a:bodyPr/>
        <a:lstStyle/>
        <a:p>
          <a:endParaRPr lang="en-US"/>
        </a:p>
      </dgm:t>
    </dgm:pt>
    <dgm:pt modelId="{DCEE200E-F2D4-4AA3-94E7-09E10F942F16}" type="sibTrans" cxnId="{3E845F5F-5003-462A-8E3D-B03E766504C8}">
      <dgm:prSet/>
      <dgm:spPr/>
      <dgm:t>
        <a:bodyPr/>
        <a:lstStyle/>
        <a:p>
          <a:endParaRPr lang="en-US"/>
        </a:p>
      </dgm:t>
    </dgm:pt>
    <dgm:pt modelId="{6FEF5426-7471-4353-A890-65A0928C3BE3}">
      <dgm:prSet/>
      <dgm:spPr/>
      <dgm:t>
        <a:bodyPr/>
        <a:lstStyle/>
        <a:p>
          <a:pPr rtl="0"/>
          <a:r>
            <a:rPr lang="en-US" dirty="0"/>
            <a:t>Social Media</a:t>
          </a:r>
        </a:p>
      </dgm:t>
    </dgm:pt>
    <dgm:pt modelId="{573DFC03-66DC-48A0-A34E-967DA1CB6EB0}" type="parTrans" cxnId="{66BC00E6-B16C-4CE6-AED8-CB024A5A0AC2}">
      <dgm:prSet/>
      <dgm:spPr/>
      <dgm:t>
        <a:bodyPr/>
        <a:lstStyle/>
        <a:p>
          <a:endParaRPr lang="en-US"/>
        </a:p>
      </dgm:t>
    </dgm:pt>
    <dgm:pt modelId="{23B8CBA5-3B29-4B3E-AC3D-E6579243CA12}" type="sibTrans" cxnId="{66BC00E6-B16C-4CE6-AED8-CB024A5A0AC2}">
      <dgm:prSet/>
      <dgm:spPr/>
      <dgm:t>
        <a:bodyPr/>
        <a:lstStyle/>
        <a:p>
          <a:endParaRPr lang="en-US"/>
        </a:p>
      </dgm:t>
    </dgm:pt>
    <dgm:pt modelId="{66A4D15F-6840-4560-9CDD-856F0FB592A7}">
      <dgm:prSet/>
      <dgm:spPr/>
      <dgm:t>
        <a:bodyPr/>
        <a:lstStyle/>
        <a:p>
          <a:pPr rtl="0"/>
          <a:r>
            <a:rPr lang="en-US" dirty="0"/>
            <a:t>Newspapers &amp; Blogs</a:t>
          </a:r>
        </a:p>
      </dgm:t>
    </dgm:pt>
    <dgm:pt modelId="{C8BDCF38-DC79-489D-9CF0-D11C83925D1E}" type="parTrans" cxnId="{2336E5FC-2F80-4B92-A2F8-647B0AFBFC82}">
      <dgm:prSet/>
      <dgm:spPr/>
      <dgm:t>
        <a:bodyPr/>
        <a:lstStyle/>
        <a:p>
          <a:endParaRPr lang="en-US"/>
        </a:p>
      </dgm:t>
    </dgm:pt>
    <dgm:pt modelId="{56E5BC5B-AC9B-4FC0-AAB3-7E0012E5943A}" type="sibTrans" cxnId="{2336E5FC-2F80-4B92-A2F8-647B0AFBFC82}">
      <dgm:prSet/>
      <dgm:spPr/>
      <dgm:t>
        <a:bodyPr/>
        <a:lstStyle/>
        <a:p>
          <a:endParaRPr lang="en-US"/>
        </a:p>
      </dgm:t>
    </dgm:pt>
    <dgm:pt modelId="{6C8A0865-19A2-4DCF-A7D8-751DD9765E47}">
      <dgm:prSet/>
      <dgm:spPr/>
      <dgm:t>
        <a:bodyPr/>
        <a:lstStyle/>
        <a:p>
          <a:pPr rtl="0"/>
          <a:endParaRPr lang="en-US" dirty="0"/>
        </a:p>
      </dgm:t>
    </dgm:pt>
    <dgm:pt modelId="{A49B54C6-7B8E-45FA-AB41-8EE4C2760C7F}" type="parTrans" cxnId="{AA21E68D-2D72-4D94-8ABF-552ADCDCE1E9}">
      <dgm:prSet/>
      <dgm:spPr/>
      <dgm:t>
        <a:bodyPr/>
        <a:lstStyle/>
        <a:p>
          <a:endParaRPr lang="en-US"/>
        </a:p>
      </dgm:t>
    </dgm:pt>
    <dgm:pt modelId="{8E7F4667-2B9A-44C2-AC70-1AF6907AC57B}" type="sibTrans" cxnId="{AA21E68D-2D72-4D94-8ABF-552ADCDCE1E9}">
      <dgm:prSet/>
      <dgm:spPr/>
      <dgm:t>
        <a:bodyPr/>
        <a:lstStyle/>
        <a:p>
          <a:endParaRPr lang="en-US"/>
        </a:p>
      </dgm:t>
    </dgm:pt>
    <dgm:pt modelId="{CECECE83-E539-46B8-A23F-25D07218BD8C}" type="pres">
      <dgm:prSet presAssocID="{F29C528D-E180-48B5-AE83-1E8210FFF122}" presName="compositeShape" presStyleCnt="0">
        <dgm:presLayoutVars>
          <dgm:chMax val="7"/>
          <dgm:dir/>
          <dgm:resizeHandles val="exact"/>
        </dgm:presLayoutVars>
      </dgm:prSet>
      <dgm:spPr/>
    </dgm:pt>
    <dgm:pt modelId="{76F533B8-4DD7-4B14-BA1C-496284AEF757}" type="pres">
      <dgm:prSet presAssocID="{95930627-33BD-46C3-B29E-8D8173414F64}" presName="circ1" presStyleLbl="vennNode1" presStyleIdx="0" presStyleCnt="5"/>
      <dgm:spPr/>
    </dgm:pt>
    <dgm:pt modelId="{A88520E9-B48F-4C5B-8073-4D0C5EE2A506}" type="pres">
      <dgm:prSet presAssocID="{95930627-33BD-46C3-B29E-8D8173414F6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4ECBB5F-8B72-4BFE-AE26-4F538DE440FE}" type="pres">
      <dgm:prSet presAssocID="{62D5D21E-6B5F-41EA-88C6-297FFF2183E2}" presName="circ2" presStyleLbl="vennNode1" presStyleIdx="1" presStyleCnt="5"/>
      <dgm:spPr/>
    </dgm:pt>
    <dgm:pt modelId="{D3000FE7-C43B-4C8B-8154-7CBB1CC8AFBC}" type="pres">
      <dgm:prSet presAssocID="{62D5D21E-6B5F-41EA-88C6-297FFF2183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5337FB-C45D-43D9-8BE1-DBF1C62EFDB3}" type="pres">
      <dgm:prSet presAssocID="{6FEF5426-7471-4353-A890-65A0928C3BE3}" presName="circ3" presStyleLbl="vennNode1" presStyleIdx="2" presStyleCnt="5"/>
      <dgm:spPr/>
    </dgm:pt>
    <dgm:pt modelId="{625E0A73-A465-4409-9635-647EA55CF312}" type="pres">
      <dgm:prSet presAssocID="{6FEF5426-7471-4353-A890-65A0928C3BE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473D9C-916A-4EBF-9038-F3B4E38B2020}" type="pres">
      <dgm:prSet presAssocID="{66A4D15F-6840-4560-9CDD-856F0FB592A7}" presName="circ4" presStyleLbl="vennNode1" presStyleIdx="3" presStyleCnt="5"/>
      <dgm:spPr/>
    </dgm:pt>
    <dgm:pt modelId="{FA4CA564-9B8C-48E6-87B1-7DC96134687A}" type="pres">
      <dgm:prSet presAssocID="{66A4D15F-6840-4560-9CDD-856F0FB592A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08CAC4-63B3-482E-9461-5EA322D6D72A}" type="pres">
      <dgm:prSet presAssocID="{6C8A0865-19A2-4DCF-A7D8-751DD9765E47}" presName="circ5" presStyleLbl="vennNode1" presStyleIdx="4" presStyleCnt="5"/>
      <dgm:spPr/>
    </dgm:pt>
    <dgm:pt modelId="{C2463E84-6E51-410A-97BF-4B31EC8CEEEC}" type="pres">
      <dgm:prSet presAssocID="{6C8A0865-19A2-4DCF-A7D8-751DD9765E47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E000303-80AB-4548-8358-44A5DB4341E9}" type="presOf" srcId="{6C8A0865-19A2-4DCF-A7D8-751DD9765E47}" destId="{C2463E84-6E51-410A-97BF-4B31EC8CEEEC}" srcOrd="0" destOrd="0" presId="urn:microsoft.com/office/officeart/2005/8/layout/venn1"/>
    <dgm:cxn modelId="{07999523-8718-4C32-8588-3401377D6268}" type="presOf" srcId="{F29C528D-E180-48B5-AE83-1E8210FFF122}" destId="{CECECE83-E539-46B8-A23F-25D07218BD8C}" srcOrd="0" destOrd="0" presId="urn:microsoft.com/office/officeart/2005/8/layout/venn1"/>
    <dgm:cxn modelId="{D7D21229-E989-4DEE-8968-F70C68F529EE}" type="presOf" srcId="{66A4D15F-6840-4560-9CDD-856F0FB592A7}" destId="{FA4CA564-9B8C-48E6-87B1-7DC96134687A}" srcOrd="0" destOrd="0" presId="urn:microsoft.com/office/officeart/2005/8/layout/venn1"/>
    <dgm:cxn modelId="{8B27B933-FC8E-4C7F-86F8-C9022FAB8B74}" type="presOf" srcId="{62D5D21E-6B5F-41EA-88C6-297FFF2183E2}" destId="{D3000FE7-C43B-4C8B-8154-7CBB1CC8AFBC}" srcOrd="0" destOrd="0" presId="urn:microsoft.com/office/officeart/2005/8/layout/venn1"/>
    <dgm:cxn modelId="{F8B33E36-FF3C-458B-B210-40C4F6D28BF4}" srcId="{F29C528D-E180-48B5-AE83-1E8210FFF122}" destId="{95930627-33BD-46C3-B29E-8D8173414F64}" srcOrd="0" destOrd="0" parTransId="{887D1E87-36AC-40B5-B9F2-AF519ABD8145}" sibTransId="{DFC2CF99-E7E9-4999-BBDD-CB1A8C35670A}"/>
    <dgm:cxn modelId="{F8792D3B-194B-4A2A-A3F8-674B9456FA51}" type="presOf" srcId="{6FEF5426-7471-4353-A890-65A0928C3BE3}" destId="{625E0A73-A465-4409-9635-647EA55CF312}" srcOrd="0" destOrd="0" presId="urn:microsoft.com/office/officeart/2005/8/layout/venn1"/>
    <dgm:cxn modelId="{3E845F5F-5003-462A-8E3D-B03E766504C8}" srcId="{F29C528D-E180-48B5-AE83-1E8210FFF122}" destId="{62D5D21E-6B5F-41EA-88C6-297FFF2183E2}" srcOrd="1" destOrd="0" parTransId="{15C6ED5C-7E94-4BDB-8B30-754B6EDCF81A}" sibTransId="{DCEE200E-F2D4-4AA3-94E7-09E10F942F16}"/>
    <dgm:cxn modelId="{AA21E68D-2D72-4D94-8ABF-552ADCDCE1E9}" srcId="{F29C528D-E180-48B5-AE83-1E8210FFF122}" destId="{6C8A0865-19A2-4DCF-A7D8-751DD9765E47}" srcOrd="4" destOrd="0" parTransId="{A49B54C6-7B8E-45FA-AB41-8EE4C2760C7F}" sibTransId="{8E7F4667-2B9A-44C2-AC70-1AF6907AC57B}"/>
    <dgm:cxn modelId="{84E6108F-8AAC-48D9-80DF-FFF6B2F09459}" type="presOf" srcId="{95930627-33BD-46C3-B29E-8D8173414F64}" destId="{A88520E9-B48F-4C5B-8073-4D0C5EE2A506}" srcOrd="0" destOrd="0" presId="urn:microsoft.com/office/officeart/2005/8/layout/venn1"/>
    <dgm:cxn modelId="{66BC00E6-B16C-4CE6-AED8-CB024A5A0AC2}" srcId="{F29C528D-E180-48B5-AE83-1E8210FFF122}" destId="{6FEF5426-7471-4353-A890-65A0928C3BE3}" srcOrd="2" destOrd="0" parTransId="{573DFC03-66DC-48A0-A34E-967DA1CB6EB0}" sibTransId="{23B8CBA5-3B29-4B3E-AC3D-E6579243CA12}"/>
    <dgm:cxn modelId="{2336E5FC-2F80-4B92-A2F8-647B0AFBFC82}" srcId="{F29C528D-E180-48B5-AE83-1E8210FFF122}" destId="{66A4D15F-6840-4560-9CDD-856F0FB592A7}" srcOrd="3" destOrd="0" parTransId="{C8BDCF38-DC79-489D-9CF0-D11C83925D1E}" sibTransId="{56E5BC5B-AC9B-4FC0-AAB3-7E0012E5943A}"/>
    <dgm:cxn modelId="{AC7FDDFA-F01E-48F0-9366-2F76CCF218BC}" type="presParOf" srcId="{CECECE83-E539-46B8-A23F-25D07218BD8C}" destId="{76F533B8-4DD7-4B14-BA1C-496284AEF757}" srcOrd="0" destOrd="0" presId="urn:microsoft.com/office/officeart/2005/8/layout/venn1"/>
    <dgm:cxn modelId="{D563D291-DF8C-4E71-811B-3BFB1CFF993C}" type="presParOf" srcId="{CECECE83-E539-46B8-A23F-25D07218BD8C}" destId="{A88520E9-B48F-4C5B-8073-4D0C5EE2A506}" srcOrd="1" destOrd="0" presId="urn:microsoft.com/office/officeart/2005/8/layout/venn1"/>
    <dgm:cxn modelId="{A0392A9F-C94F-4972-889E-2768171A9DCD}" type="presParOf" srcId="{CECECE83-E539-46B8-A23F-25D07218BD8C}" destId="{54ECBB5F-8B72-4BFE-AE26-4F538DE440FE}" srcOrd="2" destOrd="0" presId="urn:microsoft.com/office/officeart/2005/8/layout/venn1"/>
    <dgm:cxn modelId="{F0BC1A29-A03B-4086-9969-B8617CD5F294}" type="presParOf" srcId="{CECECE83-E539-46B8-A23F-25D07218BD8C}" destId="{D3000FE7-C43B-4C8B-8154-7CBB1CC8AFBC}" srcOrd="3" destOrd="0" presId="urn:microsoft.com/office/officeart/2005/8/layout/venn1"/>
    <dgm:cxn modelId="{D049C31A-302B-4531-B0D3-09878BBA4B50}" type="presParOf" srcId="{CECECE83-E539-46B8-A23F-25D07218BD8C}" destId="{A95337FB-C45D-43D9-8BE1-DBF1C62EFDB3}" srcOrd="4" destOrd="0" presId="urn:microsoft.com/office/officeart/2005/8/layout/venn1"/>
    <dgm:cxn modelId="{D2EC9CDC-7ED0-4F8F-95B5-B03156F74A79}" type="presParOf" srcId="{CECECE83-E539-46B8-A23F-25D07218BD8C}" destId="{625E0A73-A465-4409-9635-647EA55CF312}" srcOrd="5" destOrd="0" presId="urn:microsoft.com/office/officeart/2005/8/layout/venn1"/>
    <dgm:cxn modelId="{60B84EED-0D56-4AAA-981B-54EFA2E370F6}" type="presParOf" srcId="{CECECE83-E539-46B8-A23F-25D07218BD8C}" destId="{12473D9C-916A-4EBF-9038-F3B4E38B2020}" srcOrd="6" destOrd="0" presId="urn:microsoft.com/office/officeart/2005/8/layout/venn1"/>
    <dgm:cxn modelId="{9130A7C0-F45E-4110-8DFC-F6D7C003EEAA}" type="presParOf" srcId="{CECECE83-E539-46B8-A23F-25D07218BD8C}" destId="{FA4CA564-9B8C-48E6-87B1-7DC96134687A}" srcOrd="7" destOrd="0" presId="urn:microsoft.com/office/officeart/2005/8/layout/venn1"/>
    <dgm:cxn modelId="{4DF94359-54FE-4E3B-9922-0853CF5A9D0A}" type="presParOf" srcId="{CECECE83-E539-46B8-A23F-25D07218BD8C}" destId="{5508CAC4-63B3-482E-9461-5EA322D6D72A}" srcOrd="8" destOrd="0" presId="urn:microsoft.com/office/officeart/2005/8/layout/venn1"/>
    <dgm:cxn modelId="{25E4855F-367A-432C-8146-5511CBFB399F}" type="presParOf" srcId="{CECECE83-E539-46B8-A23F-25D07218BD8C}" destId="{C2463E84-6E51-410A-97BF-4B31EC8CEEE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CDE524-11BA-43DE-8D29-6E74A17C53D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BC5B320-1CA0-4DF5-8CE8-3D179482BDE1}">
      <dgm:prSet phldrT="[Text]"/>
      <dgm:spPr/>
      <dgm:t>
        <a:bodyPr/>
        <a:lstStyle/>
        <a:p>
          <a:r>
            <a:rPr lang="en-US" b="1" dirty="0"/>
            <a:t>Feature Selection</a:t>
          </a:r>
          <a:endParaRPr lang="id-ID" dirty="0"/>
        </a:p>
      </dgm:t>
    </dgm:pt>
    <dgm:pt modelId="{A9E1934D-B0F7-4D60-B06E-B0232EA00A11}" type="parTrans" cxnId="{FDC18748-41B7-424F-9F3D-6CD5F413D9A4}">
      <dgm:prSet/>
      <dgm:spPr/>
      <dgm:t>
        <a:bodyPr/>
        <a:lstStyle/>
        <a:p>
          <a:endParaRPr lang="id-ID"/>
        </a:p>
      </dgm:t>
    </dgm:pt>
    <dgm:pt modelId="{9D47740A-A1F2-4219-BA1D-75D6469669C7}" type="sibTrans" cxnId="{FDC18748-41B7-424F-9F3D-6CD5F413D9A4}">
      <dgm:prSet/>
      <dgm:spPr/>
      <dgm:t>
        <a:bodyPr/>
        <a:lstStyle/>
        <a:p>
          <a:endParaRPr lang="id-ID"/>
        </a:p>
      </dgm:t>
    </dgm:pt>
    <dgm:pt modelId="{69FED09B-8FBA-494A-AC9E-F11C768D47A4}">
      <dgm:prSet phldrT="[Text]"/>
      <dgm:spPr/>
      <dgm:t>
        <a:bodyPr/>
        <a:lstStyle/>
        <a:p>
          <a:r>
            <a:rPr lang="en-US" b="1" dirty="0"/>
            <a:t>Count Vector</a:t>
          </a:r>
          <a:endParaRPr lang="id-ID" dirty="0"/>
        </a:p>
      </dgm:t>
    </dgm:pt>
    <dgm:pt modelId="{31E4CB5A-4522-4FC2-A24C-5B2F58AC4CD4}" type="parTrans" cxnId="{7D18FCD4-0A71-44D5-8E2D-C15E6A78C8A4}">
      <dgm:prSet/>
      <dgm:spPr/>
      <dgm:t>
        <a:bodyPr/>
        <a:lstStyle/>
        <a:p>
          <a:endParaRPr lang="id-ID"/>
        </a:p>
      </dgm:t>
    </dgm:pt>
    <dgm:pt modelId="{44D78E7E-BDEF-4AAF-92D4-562F328A1176}" type="sibTrans" cxnId="{7D18FCD4-0A71-44D5-8E2D-C15E6A78C8A4}">
      <dgm:prSet/>
      <dgm:spPr/>
      <dgm:t>
        <a:bodyPr/>
        <a:lstStyle/>
        <a:p>
          <a:endParaRPr lang="id-ID"/>
        </a:p>
      </dgm:t>
    </dgm:pt>
    <dgm:pt modelId="{8C00A5A0-311B-4E69-B453-53B9BC115BFE}">
      <dgm:prSet phldrT="[Text]"/>
      <dgm:spPr/>
      <dgm:t>
        <a:bodyPr/>
        <a:lstStyle/>
        <a:p>
          <a:r>
            <a:rPr lang="en-US" b="1" dirty="0"/>
            <a:t>TF-IDF</a:t>
          </a:r>
          <a:endParaRPr lang="id-ID" dirty="0"/>
        </a:p>
      </dgm:t>
    </dgm:pt>
    <dgm:pt modelId="{1856BA2C-7EA8-4479-B730-F5394747A5C9}" type="parTrans" cxnId="{36F40494-0FF4-48EE-AD3A-42AA9D146E9B}">
      <dgm:prSet/>
      <dgm:spPr/>
      <dgm:t>
        <a:bodyPr/>
        <a:lstStyle/>
        <a:p>
          <a:endParaRPr lang="id-ID"/>
        </a:p>
      </dgm:t>
    </dgm:pt>
    <dgm:pt modelId="{EE770FB6-FA7A-4269-BEF2-1AA2ED1E8ECE}" type="sibTrans" cxnId="{36F40494-0FF4-48EE-AD3A-42AA9D146E9B}">
      <dgm:prSet/>
      <dgm:spPr/>
      <dgm:t>
        <a:bodyPr/>
        <a:lstStyle/>
        <a:p>
          <a:endParaRPr lang="id-ID"/>
        </a:p>
      </dgm:t>
    </dgm:pt>
    <dgm:pt modelId="{270BE25F-C263-4574-9C62-C642E7D30E42}" type="pres">
      <dgm:prSet presAssocID="{5CCDE524-11BA-43DE-8D29-6E74A17C53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DBE321-E857-4E81-B98F-AE2D63D8ABD1}" type="pres">
      <dgm:prSet presAssocID="{1BC5B320-1CA0-4DF5-8CE8-3D179482BDE1}" presName="root" presStyleCnt="0"/>
      <dgm:spPr/>
    </dgm:pt>
    <dgm:pt modelId="{776986B5-AB56-45ED-AEEF-F636BF28F266}" type="pres">
      <dgm:prSet presAssocID="{1BC5B320-1CA0-4DF5-8CE8-3D179482BDE1}" presName="rootComposite" presStyleCnt="0"/>
      <dgm:spPr/>
    </dgm:pt>
    <dgm:pt modelId="{01818D3F-9B59-484F-B503-9487AA66F6F2}" type="pres">
      <dgm:prSet presAssocID="{1BC5B320-1CA0-4DF5-8CE8-3D179482BDE1}" presName="rootText" presStyleLbl="node1" presStyleIdx="0" presStyleCnt="1" custLinFactNeighborX="-21605" custLinFactNeighborY="1214"/>
      <dgm:spPr/>
    </dgm:pt>
    <dgm:pt modelId="{A51BF62E-6E74-421C-A342-C16CCC538E69}" type="pres">
      <dgm:prSet presAssocID="{1BC5B320-1CA0-4DF5-8CE8-3D179482BDE1}" presName="rootConnector" presStyleLbl="node1" presStyleIdx="0" presStyleCnt="1"/>
      <dgm:spPr/>
    </dgm:pt>
    <dgm:pt modelId="{D3D8DAE4-887C-4765-8BAA-6F582AA76F02}" type="pres">
      <dgm:prSet presAssocID="{1BC5B320-1CA0-4DF5-8CE8-3D179482BDE1}" presName="childShape" presStyleCnt="0"/>
      <dgm:spPr/>
    </dgm:pt>
    <dgm:pt modelId="{77AC0632-FB92-4CE3-AECC-43B8C7795461}" type="pres">
      <dgm:prSet presAssocID="{31E4CB5A-4522-4FC2-A24C-5B2F58AC4CD4}" presName="Name13" presStyleLbl="parChTrans1D2" presStyleIdx="0" presStyleCnt="2"/>
      <dgm:spPr/>
    </dgm:pt>
    <dgm:pt modelId="{635A2F0A-71D5-41EA-9E42-1E5FF4D30B33}" type="pres">
      <dgm:prSet presAssocID="{69FED09B-8FBA-494A-AC9E-F11C768D47A4}" presName="childText" presStyleLbl="bgAcc1" presStyleIdx="0" presStyleCnt="2">
        <dgm:presLayoutVars>
          <dgm:bulletEnabled val="1"/>
        </dgm:presLayoutVars>
      </dgm:prSet>
      <dgm:spPr/>
    </dgm:pt>
    <dgm:pt modelId="{48C7826A-E20B-4CD3-B20C-1D7856680632}" type="pres">
      <dgm:prSet presAssocID="{1856BA2C-7EA8-4479-B730-F5394747A5C9}" presName="Name13" presStyleLbl="parChTrans1D2" presStyleIdx="1" presStyleCnt="2"/>
      <dgm:spPr/>
    </dgm:pt>
    <dgm:pt modelId="{77B79543-A5F3-436C-A955-E62E125B7A7E}" type="pres">
      <dgm:prSet presAssocID="{8C00A5A0-311B-4E69-B453-53B9BC115BF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D78DB2C-4443-40A7-B1F5-AE0B9C2755E8}" type="presOf" srcId="{1BC5B320-1CA0-4DF5-8CE8-3D179482BDE1}" destId="{A51BF62E-6E74-421C-A342-C16CCC538E69}" srcOrd="1" destOrd="0" presId="urn:microsoft.com/office/officeart/2005/8/layout/hierarchy3"/>
    <dgm:cxn modelId="{FDC18748-41B7-424F-9F3D-6CD5F413D9A4}" srcId="{5CCDE524-11BA-43DE-8D29-6E74A17C53DD}" destId="{1BC5B320-1CA0-4DF5-8CE8-3D179482BDE1}" srcOrd="0" destOrd="0" parTransId="{A9E1934D-B0F7-4D60-B06E-B0232EA00A11}" sibTransId="{9D47740A-A1F2-4219-BA1D-75D6469669C7}"/>
    <dgm:cxn modelId="{04E90D51-7505-4692-BED1-325D7C2036C9}" type="presOf" srcId="{5CCDE524-11BA-43DE-8D29-6E74A17C53DD}" destId="{270BE25F-C263-4574-9C62-C642E7D30E42}" srcOrd="0" destOrd="0" presId="urn:microsoft.com/office/officeart/2005/8/layout/hierarchy3"/>
    <dgm:cxn modelId="{36F40494-0FF4-48EE-AD3A-42AA9D146E9B}" srcId="{1BC5B320-1CA0-4DF5-8CE8-3D179482BDE1}" destId="{8C00A5A0-311B-4E69-B453-53B9BC115BFE}" srcOrd="1" destOrd="0" parTransId="{1856BA2C-7EA8-4479-B730-F5394747A5C9}" sibTransId="{EE770FB6-FA7A-4269-BEF2-1AA2ED1E8ECE}"/>
    <dgm:cxn modelId="{C1D6FA9E-CBCB-4148-9429-0C4728E36798}" type="presOf" srcId="{1856BA2C-7EA8-4479-B730-F5394747A5C9}" destId="{48C7826A-E20B-4CD3-B20C-1D7856680632}" srcOrd="0" destOrd="0" presId="urn:microsoft.com/office/officeart/2005/8/layout/hierarchy3"/>
    <dgm:cxn modelId="{A20D3DB6-8661-47E6-81AA-1F2BFAD438AC}" type="presOf" srcId="{8C00A5A0-311B-4E69-B453-53B9BC115BFE}" destId="{77B79543-A5F3-436C-A955-E62E125B7A7E}" srcOrd="0" destOrd="0" presId="urn:microsoft.com/office/officeart/2005/8/layout/hierarchy3"/>
    <dgm:cxn modelId="{819A66CE-68FB-4FA5-958A-194DE57694F2}" type="presOf" srcId="{1BC5B320-1CA0-4DF5-8CE8-3D179482BDE1}" destId="{01818D3F-9B59-484F-B503-9487AA66F6F2}" srcOrd="0" destOrd="0" presId="urn:microsoft.com/office/officeart/2005/8/layout/hierarchy3"/>
    <dgm:cxn modelId="{7A1A6FD2-1CDD-44F1-BDFE-70ABAE3A0C81}" type="presOf" srcId="{69FED09B-8FBA-494A-AC9E-F11C768D47A4}" destId="{635A2F0A-71D5-41EA-9E42-1E5FF4D30B33}" srcOrd="0" destOrd="0" presId="urn:microsoft.com/office/officeart/2005/8/layout/hierarchy3"/>
    <dgm:cxn modelId="{7D18FCD4-0A71-44D5-8E2D-C15E6A78C8A4}" srcId="{1BC5B320-1CA0-4DF5-8CE8-3D179482BDE1}" destId="{69FED09B-8FBA-494A-AC9E-F11C768D47A4}" srcOrd="0" destOrd="0" parTransId="{31E4CB5A-4522-4FC2-A24C-5B2F58AC4CD4}" sibTransId="{44D78E7E-BDEF-4AAF-92D4-562F328A1176}"/>
    <dgm:cxn modelId="{346D6AF7-7966-4F7E-A710-A59E55FBDCC3}" type="presOf" srcId="{31E4CB5A-4522-4FC2-A24C-5B2F58AC4CD4}" destId="{77AC0632-FB92-4CE3-AECC-43B8C7795461}" srcOrd="0" destOrd="0" presId="urn:microsoft.com/office/officeart/2005/8/layout/hierarchy3"/>
    <dgm:cxn modelId="{3FA21C0E-4F01-4898-9074-572CC0700E34}" type="presParOf" srcId="{270BE25F-C263-4574-9C62-C642E7D30E42}" destId="{65DBE321-E857-4E81-B98F-AE2D63D8ABD1}" srcOrd="0" destOrd="0" presId="urn:microsoft.com/office/officeart/2005/8/layout/hierarchy3"/>
    <dgm:cxn modelId="{F28DA339-A1EE-4067-904F-4353CC2CFE53}" type="presParOf" srcId="{65DBE321-E857-4E81-B98F-AE2D63D8ABD1}" destId="{776986B5-AB56-45ED-AEEF-F636BF28F266}" srcOrd="0" destOrd="0" presId="urn:microsoft.com/office/officeart/2005/8/layout/hierarchy3"/>
    <dgm:cxn modelId="{1A71B3EA-7795-4C53-A0F9-EA7D83F28714}" type="presParOf" srcId="{776986B5-AB56-45ED-AEEF-F636BF28F266}" destId="{01818D3F-9B59-484F-B503-9487AA66F6F2}" srcOrd="0" destOrd="0" presId="urn:microsoft.com/office/officeart/2005/8/layout/hierarchy3"/>
    <dgm:cxn modelId="{F0C590F9-5877-49BA-BD2A-65857B045B88}" type="presParOf" srcId="{776986B5-AB56-45ED-AEEF-F636BF28F266}" destId="{A51BF62E-6E74-421C-A342-C16CCC538E69}" srcOrd="1" destOrd="0" presId="urn:microsoft.com/office/officeart/2005/8/layout/hierarchy3"/>
    <dgm:cxn modelId="{0FCE1D92-82F5-459F-A613-060CDB1EAE3C}" type="presParOf" srcId="{65DBE321-E857-4E81-B98F-AE2D63D8ABD1}" destId="{D3D8DAE4-887C-4765-8BAA-6F582AA76F02}" srcOrd="1" destOrd="0" presId="urn:microsoft.com/office/officeart/2005/8/layout/hierarchy3"/>
    <dgm:cxn modelId="{E69C8DC8-B6EA-457D-A7C5-029BF1353864}" type="presParOf" srcId="{D3D8DAE4-887C-4765-8BAA-6F582AA76F02}" destId="{77AC0632-FB92-4CE3-AECC-43B8C7795461}" srcOrd="0" destOrd="0" presId="urn:microsoft.com/office/officeart/2005/8/layout/hierarchy3"/>
    <dgm:cxn modelId="{DDF60721-2C63-4EE2-99FB-8FBD0B333A1F}" type="presParOf" srcId="{D3D8DAE4-887C-4765-8BAA-6F582AA76F02}" destId="{635A2F0A-71D5-41EA-9E42-1E5FF4D30B33}" srcOrd="1" destOrd="0" presId="urn:microsoft.com/office/officeart/2005/8/layout/hierarchy3"/>
    <dgm:cxn modelId="{AEACBB0E-A0ED-4066-95C9-230ED80995A6}" type="presParOf" srcId="{D3D8DAE4-887C-4765-8BAA-6F582AA76F02}" destId="{48C7826A-E20B-4CD3-B20C-1D7856680632}" srcOrd="2" destOrd="0" presId="urn:microsoft.com/office/officeart/2005/8/layout/hierarchy3"/>
    <dgm:cxn modelId="{4F11C42A-67F6-413F-BAFF-EFE44FC485B7}" type="presParOf" srcId="{D3D8DAE4-887C-4765-8BAA-6F582AA76F02}" destId="{77B79543-A5F3-436C-A955-E62E125B7A7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CDE524-11BA-43DE-8D29-6E74A17C53D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BC5B320-1CA0-4DF5-8CE8-3D179482BDE1}">
      <dgm:prSet phldrT="[Text]"/>
      <dgm:spPr/>
      <dgm:t>
        <a:bodyPr/>
        <a:lstStyle/>
        <a:p>
          <a:r>
            <a:rPr lang="en-US" b="1" dirty="0"/>
            <a:t>Model Selection</a:t>
          </a:r>
          <a:endParaRPr lang="id-ID" dirty="0"/>
        </a:p>
      </dgm:t>
    </dgm:pt>
    <dgm:pt modelId="{A9E1934D-B0F7-4D60-B06E-B0232EA00A11}" type="parTrans" cxnId="{FDC18748-41B7-424F-9F3D-6CD5F413D9A4}">
      <dgm:prSet/>
      <dgm:spPr/>
      <dgm:t>
        <a:bodyPr/>
        <a:lstStyle/>
        <a:p>
          <a:endParaRPr lang="id-ID"/>
        </a:p>
      </dgm:t>
    </dgm:pt>
    <dgm:pt modelId="{9D47740A-A1F2-4219-BA1D-75D6469669C7}" type="sibTrans" cxnId="{FDC18748-41B7-424F-9F3D-6CD5F413D9A4}">
      <dgm:prSet/>
      <dgm:spPr/>
      <dgm:t>
        <a:bodyPr/>
        <a:lstStyle/>
        <a:p>
          <a:endParaRPr lang="id-ID"/>
        </a:p>
      </dgm:t>
    </dgm:pt>
    <dgm:pt modelId="{69FED09B-8FBA-494A-AC9E-F11C768D47A4}">
      <dgm:prSet phldrT="[Text]"/>
      <dgm:spPr/>
      <dgm:t>
        <a:bodyPr/>
        <a:lstStyle/>
        <a:p>
          <a:r>
            <a:rPr lang="en-US" b="1" dirty="0"/>
            <a:t>Naive Bayes</a:t>
          </a:r>
          <a:endParaRPr lang="id-ID" dirty="0"/>
        </a:p>
      </dgm:t>
    </dgm:pt>
    <dgm:pt modelId="{31E4CB5A-4522-4FC2-A24C-5B2F58AC4CD4}" type="parTrans" cxnId="{7D18FCD4-0A71-44D5-8E2D-C15E6A78C8A4}">
      <dgm:prSet/>
      <dgm:spPr/>
      <dgm:t>
        <a:bodyPr/>
        <a:lstStyle/>
        <a:p>
          <a:endParaRPr lang="id-ID"/>
        </a:p>
      </dgm:t>
    </dgm:pt>
    <dgm:pt modelId="{44D78E7E-BDEF-4AAF-92D4-562F328A1176}" type="sibTrans" cxnId="{7D18FCD4-0A71-44D5-8E2D-C15E6A78C8A4}">
      <dgm:prSet/>
      <dgm:spPr/>
      <dgm:t>
        <a:bodyPr/>
        <a:lstStyle/>
        <a:p>
          <a:endParaRPr lang="id-ID"/>
        </a:p>
      </dgm:t>
    </dgm:pt>
    <dgm:pt modelId="{8C00A5A0-311B-4E69-B453-53B9BC115BFE}">
      <dgm:prSet phldrT="[Text]"/>
      <dgm:spPr/>
      <dgm:t>
        <a:bodyPr/>
        <a:lstStyle/>
        <a:p>
          <a:r>
            <a:rPr lang="en-US" b="1" dirty="0"/>
            <a:t>Decision Tree</a:t>
          </a:r>
          <a:endParaRPr lang="id-ID" dirty="0"/>
        </a:p>
      </dgm:t>
    </dgm:pt>
    <dgm:pt modelId="{1856BA2C-7EA8-4479-B730-F5394747A5C9}" type="parTrans" cxnId="{36F40494-0FF4-48EE-AD3A-42AA9D146E9B}">
      <dgm:prSet/>
      <dgm:spPr/>
      <dgm:t>
        <a:bodyPr/>
        <a:lstStyle/>
        <a:p>
          <a:endParaRPr lang="id-ID"/>
        </a:p>
      </dgm:t>
    </dgm:pt>
    <dgm:pt modelId="{EE770FB6-FA7A-4269-BEF2-1AA2ED1E8ECE}" type="sibTrans" cxnId="{36F40494-0FF4-48EE-AD3A-42AA9D146E9B}">
      <dgm:prSet/>
      <dgm:spPr/>
      <dgm:t>
        <a:bodyPr/>
        <a:lstStyle/>
        <a:p>
          <a:endParaRPr lang="id-ID"/>
        </a:p>
      </dgm:t>
    </dgm:pt>
    <dgm:pt modelId="{3A8A4323-14DD-4D55-B67B-314C91CFF69A}">
      <dgm:prSet/>
      <dgm:spPr/>
      <dgm:t>
        <a:bodyPr/>
        <a:lstStyle/>
        <a:p>
          <a:r>
            <a:rPr lang="en-US" b="1" dirty="0"/>
            <a:t>Logistic Regression</a:t>
          </a:r>
          <a:endParaRPr lang="id-ID" b="1" dirty="0"/>
        </a:p>
      </dgm:t>
    </dgm:pt>
    <dgm:pt modelId="{D9CE57EC-562A-482B-848F-02B8E99CDE51}" type="parTrans" cxnId="{C6418301-DABD-42B4-8D50-DE0C3C42D905}">
      <dgm:prSet/>
      <dgm:spPr/>
      <dgm:t>
        <a:bodyPr/>
        <a:lstStyle/>
        <a:p>
          <a:endParaRPr lang="id-ID"/>
        </a:p>
      </dgm:t>
    </dgm:pt>
    <dgm:pt modelId="{27515DEC-4FBA-49F5-8511-231FB1AB02D7}" type="sibTrans" cxnId="{C6418301-DABD-42B4-8D50-DE0C3C42D905}">
      <dgm:prSet/>
      <dgm:spPr/>
      <dgm:t>
        <a:bodyPr/>
        <a:lstStyle/>
        <a:p>
          <a:endParaRPr lang="id-ID"/>
        </a:p>
      </dgm:t>
    </dgm:pt>
    <dgm:pt modelId="{83F66055-3490-4F98-8745-BA9086601060}">
      <dgm:prSet/>
      <dgm:spPr/>
      <dgm:t>
        <a:bodyPr/>
        <a:lstStyle/>
        <a:p>
          <a:r>
            <a:rPr lang="en-US" b="1" dirty="0"/>
            <a:t>K-Nearest Neighbor</a:t>
          </a:r>
          <a:endParaRPr lang="id-ID" b="1" dirty="0"/>
        </a:p>
      </dgm:t>
    </dgm:pt>
    <dgm:pt modelId="{88D77AD7-4689-4738-AB06-CDDA5CC2381E}" type="parTrans" cxnId="{F9395975-811F-4AB8-B65C-CA11A6A5D58F}">
      <dgm:prSet/>
      <dgm:spPr/>
      <dgm:t>
        <a:bodyPr/>
        <a:lstStyle/>
        <a:p>
          <a:endParaRPr lang="id-ID"/>
        </a:p>
      </dgm:t>
    </dgm:pt>
    <dgm:pt modelId="{00E3C23D-719F-4E85-A926-180198E0AD14}" type="sibTrans" cxnId="{F9395975-811F-4AB8-B65C-CA11A6A5D58F}">
      <dgm:prSet/>
      <dgm:spPr/>
      <dgm:t>
        <a:bodyPr/>
        <a:lstStyle/>
        <a:p>
          <a:endParaRPr lang="id-ID"/>
        </a:p>
      </dgm:t>
    </dgm:pt>
    <dgm:pt modelId="{DE769F84-FC17-4547-8ADB-DF3F841DAA88}">
      <dgm:prSet/>
      <dgm:spPr/>
      <dgm:t>
        <a:bodyPr/>
        <a:lstStyle/>
        <a:p>
          <a:r>
            <a:rPr lang="en-US" b="1" dirty="0"/>
            <a:t>Support Vector Machine</a:t>
          </a:r>
          <a:endParaRPr lang="id-ID" b="1" dirty="0"/>
        </a:p>
      </dgm:t>
    </dgm:pt>
    <dgm:pt modelId="{39CD5FE8-E2DC-4076-B175-E4533CC9A00F}" type="parTrans" cxnId="{15E873B5-F012-4FCD-94D3-60FA04F1D8DD}">
      <dgm:prSet/>
      <dgm:spPr/>
      <dgm:t>
        <a:bodyPr/>
        <a:lstStyle/>
        <a:p>
          <a:endParaRPr lang="id-ID"/>
        </a:p>
      </dgm:t>
    </dgm:pt>
    <dgm:pt modelId="{0D83741A-208A-4517-AFEB-C9E416C0AB34}" type="sibTrans" cxnId="{15E873B5-F012-4FCD-94D3-60FA04F1D8DD}">
      <dgm:prSet/>
      <dgm:spPr/>
      <dgm:t>
        <a:bodyPr/>
        <a:lstStyle/>
        <a:p>
          <a:endParaRPr lang="id-ID"/>
        </a:p>
      </dgm:t>
    </dgm:pt>
    <dgm:pt modelId="{270BE25F-C263-4574-9C62-C642E7D30E42}" type="pres">
      <dgm:prSet presAssocID="{5CCDE524-11BA-43DE-8D29-6E74A17C53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DBE321-E857-4E81-B98F-AE2D63D8ABD1}" type="pres">
      <dgm:prSet presAssocID="{1BC5B320-1CA0-4DF5-8CE8-3D179482BDE1}" presName="root" presStyleCnt="0"/>
      <dgm:spPr/>
    </dgm:pt>
    <dgm:pt modelId="{776986B5-AB56-45ED-AEEF-F636BF28F266}" type="pres">
      <dgm:prSet presAssocID="{1BC5B320-1CA0-4DF5-8CE8-3D179482BDE1}" presName="rootComposite" presStyleCnt="0"/>
      <dgm:spPr/>
    </dgm:pt>
    <dgm:pt modelId="{01818D3F-9B59-484F-B503-9487AA66F6F2}" type="pres">
      <dgm:prSet presAssocID="{1BC5B320-1CA0-4DF5-8CE8-3D179482BDE1}" presName="rootText" presStyleLbl="node1" presStyleIdx="0" presStyleCnt="1" custScaleX="189448" custScaleY="193843" custLinFactNeighborX="-38095" custLinFactNeighborY="-609"/>
      <dgm:spPr/>
    </dgm:pt>
    <dgm:pt modelId="{A51BF62E-6E74-421C-A342-C16CCC538E69}" type="pres">
      <dgm:prSet presAssocID="{1BC5B320-1CA0-4DF5-8CE8-3D179482BDE1}" presName="rootConnector" presStyleLbl="node1" presStyleIdx="0" presStyleCnt="1"/>
      <dgm:spPr/>
    </dgm:pt>
    <dgm:pt modelId="{D3D8DAE4-887C-4765-8BAA-6F582AA76F02}" type="pres">
      <dgm:prSet presAssocID="{1BC5B320-1CA0-4DF5-8CE8-3D179482BDE1}" presName="childShape" presStyleCnt="0"/>
      <dgm:spPr/>
    </dgm:pt>
    <dgm:pt modelId="{77AC0632-FB92-4CE3-AECC-43B8C7795461}" type="pres">
      <dgm:prSet presAssocID="{31E4CB5A-4522-4FC2-A24C-5B2F58AC4CD4}" presName="Name13" presStyleLbl="parChTrans1D2" presStyleIdx="0" presStyleCnt="5"/>
      <dgm:spPr/>
    </dgm:pt>
    <dgm:pt modelId="{635A2F0A-71D5-41EA-9E42-1E5FF4D30B33}" type="pres">
      <dgm:prSet presAssocID="{69FED09B-8FBA-494A-AC9E-F11C768D47A4}" presName="childText" presStyleLbl="bgAcc1" presStyleIdx="0" presStyleCnt="5" custScaleX="271889">
        <dgm:presLayoutVars>
          <dgm:bulletEnabled val="1"/>
        </dgm:presLayoutVars>
      </dgm:prSet>
      <dgm:spPr/>
    </dgm:pt>
    <dgm:pt modelId="{48C7826A-E20B-4CD3-B20C-1D7856680632}" type="pres">
      <dgm:prSet presAssocID="{1856BA2C-7EA8-4479-B730-F5394747A5C9}" presName="Name13" presStyleLbl="parChTrans1D2" presStyleIdx="1" presStyleCnt="5"/>
      <dgm:spPr/>
    </dgm:pt>
    <dgm:pt modelId="{77B79543-A5F3-436C-A955-E62E125B7A7E}" type="pres">
      <dgm:prSet presAssocID="{8C00A5A0-311B-4E69-B453-53B9BC115BFE}" presName="childText" presStyleLbl="bgAcc1" presStyleIdx="1" presStyleCnt="5" custScaleX="274467">
        <dgm:presLayoutVars>
          <dgm:bulletEnabled val="1"/>
        </dgm:presLayoutVars>
      </dgm:prSet>
      <dgm:spPr/>
    </dgm:pt>
    <dgm:pt modelId="{B9B56B05-A026-4F10-B734-9B0F320536F2}" type="pres">
      <dgm:prSet presAssocID="{D9CE57EC-562A-482B-848F-02B8E99CDE51}" presName="Name13" presStyleLbl="parChTrans1D2" presStyleIdx="2" presStyleCnt="5"/>
      <dgm:spPr/>
    </dgm:pt>
    <dgm:pt modelId="{AC8F1A69-1EAE-4A4B-A7E1-0C1336473441}" type="pres">
      <dgm:prSet presAssocID="{3A8A4323-14DD-4D55-B67B-314C91CFF69A}" presName="childText" presStyleLbl="bgAcc1" presStyleIdx="2" presStyleCnt="5" custScaleX="274467">
        <dgm:presLayoutVars>
          <dgm:bulletEnabled val="1"/>
        </dgm:presLayoutVars>
      </dgm:prSet>
      <dgm:spPr/>
    </dgm:pt>
    <dgm:pt modelId="{6E2D0D96-95BD-4173-9B23-EFD0C8BC47F4}" type="pres">
      <dgm:prSet presAssocID="{88D77AD7-4689-4738-AB06-CDDA5CC2381E}" presName="Name13" presStyleLbl="parChTrans1D2" presStyleIdx="3" presStyleCnt="5"/>
      <dgm:spPr/>
    </dgm:pt>
    <dgm:pt modelId="{229ACF78-E816-4B04-A2A8-E5BA45437C76}" type="pres">
      <dgm:prSet presAssocID="{83F66055-3490-4F98-8745-BA9086601060}" presName="childText" presStyleLbl="bgAcc1" presStyleIdx="3" presStyleCnt="5" custScaleX="272614">
        <dgm:presLayoutVars>
          <dgm:bulletEnabled val="1"/>
        </dgm:presLayoutVars>
      </dgm:prSet>
      <dgm:spPr/>
    </dgm:pt>
    <dgm:pt modelId="{DA5D12CB-530F-4806-B0E7-A7A9AEB26E85}" type="pres">
      <dgm:prSet presAssocID="{39CD5FE8-E2DC-4076-B175-E4533CC9A00F}" presName="Name13" presStyleLbl="parChTrans1D2" presStyleIdx="4" presStyleCnt="5"/>
      <dgm:spPr/>
    </dgm:pt>
    <dgm:pt modelId="{93BE1781-1E41-4231-9FCE-EE7D66BB31A1}" type="pres">
      <dgm:prSet presAssocID="{DE769F84-FC17-4547-8ADB-DF3F841DAA88}" presName="childText" presStyleLbl="bgAcc1" presStyleIdx="4" presStyleCnt="5" custScaleX="271889">
        <dgm:presLayoutVars>
          <dgm:bulletEnabled val="1"/>
        </dgm:presLayoutVars>
      </dgm:prSet>
      <dgm:spPr/>
    </dgm:pt>
  </dgm:ptLst>
  <dgm:cxnLst>
    <dgm:cxn modelId="{C6418301-DABD-42B4-8D50-DE0C3C42D905}" srcId="{1BC5B320-1CA0-4DF5-8CE8-3D179482BDE1}" destId="{3A8A4323-14DD-4D55-B67B-314C91CFF69A}" srcOrd="2" destOrd="0" parTransId="{D9CE57EC-562A-482B-848F-02B8E99CDE51}" sibTransId="{27515DEC-4FBA-49F5-8511-231FB1AB02D7}"/>
    <dgm:cxn modelId="{EFAB7D11-6CBA-4EFC-B4DD-3FA21534A4D0}" type="presOf" srcId="{1856BA2C-7EA8-4479-B730-F5394747A5C9}" destId="{48C7826A-E20B-4CD3-B20C-1D7856680632}" srcOrd="0" destOrd="0" presId="urn:microsoft.com/office/officeart/2005/8/layout/hierarchy3"/>
    <dgm:cxn modelId="{D6D64A22-5201-4951-9AFF-646F35C29248}" type="presOf" srcId="{3A8A4323-14DD-4D55-B67B-314C91CFF69A}" destId="{AC8F1A69-1EAE-4A4B-A7E1-0C1336473441}" srcOrd="0" destOrd="0" presId="urn:microsoft.com/office/officeart/2005/8/layout/hierarchy3"/>
    <dgm:cxn modelId="{FDC18748-41B7-424F-9F3D-6CD5F413D9A4}" srcId="{5CCDE524-11BA-43DE-8D29-6E74A17C53DD}" destId="{1BC5B320-1CA0-4DF5-8CE8-3D179482BDE1}" srcOrd="0" destOrd="0" parTransId="{A9E1934D-B0F7-4D60-B06E-B0232EA00A11}" sibTransId="{9D47740A-A1F2-4219-BA1D-75D6469669C7}"/>
    <dgm:cxn modelId="{8D715E53-EE6C-4B2E-8227-67FD892F361A}" type="presOf" srcId="{5CCDE524-11BA-43DE-8D29-6E74A17C53DD}" destId="{270BE25F-C263-4574-9C62-C642E7D30E42}" srcOrd="0" destOrd="0" presId="urn:microsoft.com/office/officeart/2005/8/layout/hierarchy3"/>
    <dgm:cxn modelId="{9E39246E-9B58-4251-8765-F3167B6DB582}" type="presOf" srcId="{DE769F84-FC17-4547-8ADB-DF3F841DAA88}" destId="{93BE1781-1E41-4231-9FCE-EE7D66BB31A1}" srcOrd="0" destOrd="0" presId="urn:microsoft.com/office/officeart/2005/8/layout/hierarchy3"/>
    <dgm:cxn modelId="{F9395975-811F-4AB8-B65C-CA11A6A5D58F}" srcId="{1BC5B320-1CA0-4DF5-8CE8-3D179482BDE1}" destId="{83F66055-3490-4F98-8745-BA9086601060}" srcOrd="3" destOrd="0" parTransId="{88D77AD7-4689-4738-AB06-CDDA5CC2381E}" sibTransId="{00E3C23D-719F-4E85-A926-180198E0AD14}"/>
    <dgm:cxn modelId="{0BD06076-2C78-4782-8E21-1A7DB4A0F4B5}" type="presOf" srcId="{69FED09B-8FBA-494A-AC9E-F11C768D47A4}" destId="{635A2F0A-71D5-41EA-9E42-1E5FF4D30B33}" srcOrd="0" destOrd="0" presId="urn:microsoft.com/office/officeart/2005/8/layout/hierarchy3"/>
    <dgm:cxn modelId="{9C340D7D-0829-4547-BA65-BE009B1CF7F1}" type="presOf" srcId="{8C00A5A0-311B-4E69-B453-53B9BC115BFE}" destId="{77B79543-A5F3-436C-A955-E62E125B7A7E}" srcOrd="0" destOrd="0" presId="urn:microsoft.com/office/officeart/2005/8/layout/hierarchy3"/>
    <dgm:cxn modelId="{36F40494-0FF4-48EE-AD3A-42AA9D146E9B}" srcId="{1BC5B320-1CA0-4DF5-8CE8-3D179482BDE1}" destId="{8C00A5A0-311B-4E69-B453-53B9BC115BFE}" srcOrd="1" destOrd="0" parTransId="{1856BA2C-7EA8-4479-B730-F5394747A5C9}" sibTransId="{EE770FB6-FA7A-4269-BEF2-1AA2ED1E8ECE}"/>
    <dgm:cxn modelId="{189DA99A-8F7C-49B4-A93B-A36C2AA689A5}" type="presOf" srcId="{D9CE57EC-562A-482B-848F-02B8E99CDE51}" destId="{B9B56B05-A026-4F10-B734-9B0F320536F2}" srcOrd="0" destOrd="0" presId="urn:microsoft.com/office/officeart/2005/8/layout/hierarchy3"/>
    <dgm:cxn modelId="{B50D8CA5-63A4-4675-A9D5-D806771A40FA}" type="presOf" srcId="{88D77AD7-4689-4738-AB06-CDDA5CC2381E}" destId="{6E2D0D96-95BD-4173-9B23-EFD0C8BC47F4}" srcOrd="0" destOrd="0" presId="urn:microsoft.com/office/officeart/2005/8/layout/hierarchy3"/>
    <dgm:cxn modelId="{551E46AF-D32C-4B2B-B23F-FD853DF8CD10}" type="presOf" srcId="{31E4CB5A-4522-4FC2-A24C-5B2F58AC4CD4}" destId="{77AC0632-FB92-4CE3-AECC-43B8C7795461}" srcOrd="0" destOrd="0" presId="urn:microsoft.com/office/officeart/2005/8/layout/hierarchy3"/>
    <dgm:cxn modelId="{C35BD0B2-3E5D-4B12-BF4C-E017726BE8E2}" type="presOf" srcId="{1BC5B320-1CA0-4DF5-8CE8-3D179482BDE1}" destId="{01818D3F-9B59-484F-B503-9487AA66F6F2}" srcOrd="0" destOrd="0" presId="urn:microsoft.com/office/officeart/2005/8/layout/hierarchy3"/>
    <dgm:cxn modelId="{15E873B5-F012-4FCD-94D3-60FA04F1D8DD}" srcId="{1BC5B320-1CA0-4DF5-8CE8-3D179482BDE1}" destId="{DE769F84-FC17-4547-8ADB-DF3F841DAA88}" srcOrd="4" destOrd="0" parTransId="{39CD5FE8-E2DC-4076-B175-E4533CC9A00F}" sibTransId="{0D83741A-208A-4517-AFEB-C9E416C0AB34}"/>
    <dgm:cxn modelId="{7D18FCD4-0A71-44D5-8E2D-C15E6A78C8A4}" srcId="{1BC5B320-1CA0-4DF5-8CE8-3D179482BDE1}" destId="{69FED09B-8FBA-494A-AC9E-F11C768D47A4}" srcOrd="0" destOrd="0" parTransId="{31E4CB5A-4522-4FC2-A24C-5B2F58AC4CD4}" sibTransId="{44D78E7E-BDEF-4AAF-92D4-562F328A1176}"/>
    <dgm:cxn modelId="{864525D6-402A-4EA2-A751-F4BE4DC63108}" type="presOf" srcId="{1BC5B320-1CA0-4DF5-8CE8-3D179482BDE1}" destId="{A51BF62E-6E74-421C-A342-C16CCC538E69}" srcOrd="1" destOrd="0" presId="urn:microsoft.com/office/officeart/2005/8/layout/hierarchy3"/>
    <dgm:cxn modelId="{DE9B85EF-31C3-426E-B9F0-F0F815128AAE}" type="presOf" srcId="{83F66055-3490-4F98-8745-BA9086601060}" destId="{229ACF78-E816-4B04-A2A8-E5BA45437C76}" srcOrd="0" destOrd="0" presId="urn:microsoft.com/office/officeart/2005/8/layout/hierarchy3"/>
    <dgm:cxn modelId="{FB8F31FF-CCF2-471E-800D-8D1B30F6818E}" type="presOf" srcId="{39CD5FE8-E2DC-4076-B175-E4533CC9A00F}" destId="{DA5D12CB-530F-4806-B0E7-A7A9AEB26E85}" srcOrd="0" destOrd="0" presId="urn:microsoft.com/office/officeart/2005/8/layout/hierarchy3"/>
    <dgm:cxn modelId="{0BCA97DC-9E00-4FD6-8643-7A452193B2CA}" type="presParOf" srcId="{270BE25F-C263-4574-9C62-C642E7D30E42}" destId="{65DBE321-E857-4E81-B98F-AE2D63D8ABD1}" srcOrd="0" destOrd="0" presId="urn:microsoft.com/office/officeart/2005/8/layout/hierarchy3"/>
    <dgm:cxn modelId="{0F548999-D157-4DD5-8EF4-FC568FE6564E}" type="presParOf" srcId="{65DBE321-E857-4E81-B98F-AE2D63D8ABD1}" destId="{776986B5-AB56-45ED-AEEF-F636BF28F266}" srcOrd="0" destOrd="0" presId="urn:microsoft.com/office/officeart/2005/8/layout/hierarchy3"/>
    <dgm:cxn modelId="{48447654-D63F-4350-8060-828752B1E565}" type="presParOf" srcId="{776986B5-AB56-45ED-AEEF-F636BF28F266}" destId="{01818D3F-9B59-484F-B503-9487AA66F6F2}" srcOrd="0" destOrd="0" presId="urn:microsoft.com/office/officeart/2005/8/layout/hierarchy3"/>
    <dgm:cxn modelId="{7BEA1E31-873F-46BB-A707-CBFDFF34851E}" type="presParOf" srcId="{776986B5-AB56-45ED-AEEF-F636BF28F266}" destId="{A51BF62E-6E74-421C-A342-C16CCC538E69}" srcOrd="1" destOrd="0" presId="urn:microsoft.com/office/officeart/2005/8/layout/hierarchy3"/>
    <dgm:cxn modelId="{1F061D05-41E9-4029-8226-07FDD1F3D8A1}" type="presParOf" srcId="{65DBE321-E857-4E81-B98F-AE2D63D8ABD1}" destId="{D3D8DAE4-887C-4765-8BAA-6F582AA76F02}" srcOrd="1" destOrd="0" presId="urn:microsoft.com/office/officeart/2005/8/layout/hierarchy3"/>
    <dgm:cxn modelId="{A4452B78-3315-427B-B5F4-FACF127B7029}" type="presParOf" srcId="{D3D8DAE4-887C-4765-8BAA-6F582AA76F02}" destId="{77AC0632-FB92-4CE3-AECC-43B8C7795461}" srcOrd="0" destOrd="0" presId="urn:microsoft.com/office/officeart/2005/8/layout/hierarchy3"/>
    <dgm:cxn modelId="{A4C1A0F6-EA35-4649-BA9C-0CCCDD40095E}" type="presParOf" srcId="{D3D8DAE4-887C-4765-8BAA-6F582AA76F02}" destId="{635A2F0A-71D5-41EA-9E42-1E5FF4D30B33}" srcOrd="1" destOrd="0" presId="urn:microsoft.com/office/officeart/2005/8/layout/hierarchy3"/>
    <dgm:cxn modelId="{EBD8B48B-1FF1-4110-B662-C371BAE1C63C}" type="presParOf" srcId="{D3D8DAE4-887C-4765-8BAA-6F582AA76F02}" destId="{48C7826A-E20B-4CD3-B20C-1D7856680632}" srcOrd="2" destOrd="0" presId="urn:microsoft.com/office/officeart/2005/8/layout/hierarchy3"/>
    <dgm:cxn modelId="{4010FD04-B20E-48C7-822F-533726B07D60}" type="presParOf" srcId="{D3D8DAE4-887C-4765-8BAA-6F582AA76F02}" destId="{77B79543-A5F3-436C-A955-E62E125B7A7E}" srcOrd="3" destOrd="0" presId="urn:microsoft.com/office/officeart/2005/8/layout/hierarchy3"/>
    <dgm:cxn modelId="{DA8547C9-382B-4292-8A17-4DAF432BA88F}" type="presParOf" srcId="{D3D8DAE4-887C-4765-8BAA-6F582AA76F02}" destId="{B9B56B05-A026-4F10-B734-9B0F320536F2}" srcOrd="4" destOrd="0" presId="urn:microsoft.com/office/officeart/2005/8/layout/hierarchy3"/>
    <dgm:cxn modelId="{4BE5EDD4-8E63-4E6B-AB03-DE6F55C30371}" type="presParOf" srcId="{D3D8DAE4-887C-4765-8BAA-6F582AA76F02}" destId="{AC8F1A69-1EAE-4A4B-A7E1-0C1336473441}" srcOrd="5" destOrd="0" presId="urn:microsoft.com/office/officeart/2005/8/layout/hierarchy3"/>
    <dgm:cxn modelId="{90C9AFE9-F8D1-4E3D-86B0-4DF201C6E06D}" type="presParOf" srcId="{D3D8DAE4-887C-4765-8BAA-6F582AA76F02}" destId="{6E2D0D96-95BD-4173-9B23-EFD0C8BC47F4}" srcOrd="6" destOrd="0" presId="urn:microsoft.com/office/officeart/2005/8/layout/hierarchy3"/>
    <dgm:cxn modelId="{54B41505-73B5-483D-9078-7665B39122E9}" type="presParOf" srcId="{D3D8DAE4-887C-4765-8BAA-6F582AA76F02}" destId="{229ACF78-E816-4B04-A2A8-E5BA45437C76}" srcOrd="7" destOrd="0" presId="urn:microsoft.com/office/officeart/2005/8/layout/hierarchy3"/>
    <dgm:cxn modelId="{189DD763-8A05-419E-B093-AF7362A8DAC2}" type="presParOf" srcId="{D3D8DAE4-887C-4765-8BAA-6F582AA76F02}" destId="{DA5D12CB-530F-4806-B0E7-A7A9AEB26E85}" srcOrd="8" destOrd="0" presId="urn:microsoft.com/office/officeart/2005/8/layout/hierarchy3"/>
    <dgm:cxn modelId="{DA08F350-15DF-4E8A-B0E5-9BBFE15BC6A5}" type="presParOf" srcId="{D3D8DAE4-887C-4765-8BAA-6F582AA76F02}" destId="{93BE1781-1E41-4231-9FCE-EE7D66BB31A1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BB37D-89EF-428F-83BB-CBC6B2B25D79}">
      <dsp:nvSpPr>
        <dsp:cNvPr id="0" name=""/>
        <dsp:cNvSpPr/>
      </dsp:nvSpPr>
      <dsp:spPr>
        <a:xfrm>
          <a:off x="2819392" y="0"/>
          <a:ext cx="2590815" cy="1463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Estimate the acceptance of comment</a:t>
          </a:r>
        </a:p>
      </dsp:txBody>
      <dsp:txXfrm>
        <a:off x="3198808" y="214257"/>
        <a:ext cx="1831983" cy="1034526"/>
      </dsp:txXfrm>
    </dsp:sp>
    <dsp:sp modelId="{A2E8F475-847E-4823-9673-3E1D561367F7}">
      <dsp:nvSpPr>
        <dsp:cNvPr id="0" name=""/>
        <dsp:cNvSpPr/>
      </dsp:nvSpPr>
      <dsp:spPr>
        <a:xfrm>
          <a:off x="1371599" y="1463040"/>
          <a:ext cx="5486400" cy="1463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Polarize human statement and build statistical report.</a:t>
          </a:r>
        </a:p>
      </dsp:txBody>
      <dsp:txXfrm>
        <a:off x="2853971" y="1677297"/>
        <a:ext cx="2521656" cy="1034526"/>
      </dsp:txXfrm>
    </dsp:sp>
    <dsp:sp modelId="{1C982B8E-76CC-44CB-BC50-4041A3C07A63}">
      <dsp:nvSpPr>
        <dsp:cNvPr id="0" name=""/>
        <dsp:cNvSpPr/>
      </dsp:nvSpPr>
      <dsp:spPr>
        <a:xfrm>
          <a:off x="0" y="2926080"/>
          <a:ext cx="8229600" cy="1463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Mainly because of the web huge volumes of opinionated text</a:t>
          </a:r>
        </a:p>
      </dsp:txBody>
      <dsp:txXfrm>
        <a:off x="2223557" y="3140337"/>
        <a:ext cx="3782484" cy="1034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A885-F850-49BA-9704-07CB03C815E7}">
      <dsp:nvSpPr>
        <dsp:cNvPr id="0" name=""/>
        <dsp:cNvSpPr/>
      </dsp:nvSpPr>
      <dsp:spPr>
        <a:xfrm>
          <a:off x="0" y="198112"/>
          <a:ext cx="8229600" cy="17046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Sentiment analysis in </a:t>
          </a:r>
          <a:r>
            <a:rPr lang="en-US" sz="3100" kern="1200" dirty="0" err="1"/>
            <a:t>Bangla</a:t>
          </a:r>
          <a:r>
            <a:rPr lang="en-US" sz="3100" kern="1200" dirty="0"/>
            <a:t> language is one of the most well studied problem in the field of NLP.</a:t>
          </a:r>
        </a:p>
      </dsp:txBody>
      <dsp:txXfrm>
        <a:off x="83216" y="281328"/>
        <a:ext cx="8063168" cy="1538258"/>
      </dsp:txXfrm>
    </dsp:sp>
    <dsp:sp modelId="{C1FE3908-B59C-4CCD-B20C-A0C07A248D6E}">
      <dsp:nvSpPr>
        <dsp:cNvPr id="0" name=""/>
        <dsp:cNvSpPr/>
      </dsp:nvSpPr>
      <dsp:spPr>
        <a:xfrm>
          <a:off x="0" y="2239200"/>
          <a:ext cx="8229600" cy="1704690"/>
        </a:xfrm>
        <a:prstGeom prst="roundRect">
          <a:avLst/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4">
              <a:hueOff val="-3519944"/>
              <a:satOff val="-36129"/>
              <a:lumOff val="15099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Though </a:t>
          </a:r>
          <a:r>
            <a:rPr lang="en-US" sz="3100" kern="1200" dirty="0" err="1"/>
            <a:t>Bangla</a:t>
          </a:r>
          <a:r>
            <a:rPr lang="en-US" sz="3100" kern="1200" dirty="0"/>
            <a:t> is one of the most spoken languages in the world, it still lacks significant research efforts in the area of NLP.</a:t>
          </a:r>
        </a:p>
      </dsp:txBody>
      <dsp:txXfrm>
        <a:off x="83216" y="2322416"/>
        <a:ext cx="8063168" cy="1538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533B8-4DD7-4B14-BA1C-496284AEF757}">
      <dsp:nvSpPr>
        <dsp:cNvPr id="0" name=""/>
        <dsp:cNvSpPr/>
      </dsp:nvSpPr>
      <dsp:spPr>
        <a:xfrm>
          <a:off x="3346704" y="1250899"/>
          <a:ext cx="1536191" cy="1536192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8520E9-B48F-4C5B-8073-4D0C5EE2A506}">
      <dsp:nvSpPr>
        <dsp:cNvPr id="0" name=""/>
        <dsp:cNvSpPr/>
      </dsp:nvSpPr>
      <dsp:spPr>
        <a:xfrm>
          <a:off x="3223808" y="0"/>
          <a:ext cx="1781982" cy="103144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Bangla</a:t>
          </a:r>
          <a:r>
            <a:rPr lang="en-US" sz="2400" kern="1200" dirty="0"/>
            <a:t> Language</a:t>
          </a:r>
        </a:p>
      </dsp:txBody>
      <dsp:txXfrm>
        <a:off x="3223808" y="0"/>
        <a:ext cx="1781982" cy="1031443"/>
      </dsp:txXfrm>
    </dsp:sp>
    <dsp:sp modelId="{54ECBB5F-8B72-4BFE-AE26-4F538DE440FE}">
      <dsp:nvSpPr>
        <dsp:cNvPr id="0" name=""/>
        <dsp:cNvSpPr/>
      </dsp:nvSpPr>
      <dsp:spPr>
        <a:xfrm>
          <a:off x="3931071" y="1675327"/>
          <a:ext cx="1536191" cy="1536192"/>
        </a:xfrm>
        <a:prstGeom prst="ellipse">
          <a:avLst/>
        </a:prstGeom>
        <a:solidFill>
          <a:schemeClr val="accent3">
            <a:shade val="80000"/>
            <a:alpha val="50000"/>
            <a:hueOff val="-10"/>
            <a:satOff val="-264"/>
            <a:lumOff val="1112"/>
            <a:alphaOff val="75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000FE7-C43B-4C8B-8154-7CBB1CC8AFBC}">
      <dsp:nvSpPr>
        <dsp:cNvPr id="0" name=""/>
        <dsp:cNvSpPr/>
      </dsp:nvSpPr>
      <dsp:spPr>
        <a:xfrm>
          <a:off x="5589544" y="1360627"/>
          <a:ext cx="1597639" cy="1119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English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Language</a:t>
          </a:r>
        </a:p>
      </dsp:txBody>
      <dsp:txXfrm>
        <a:off x="5589544" y="1360627"/>
        <a:ext cx="1597639" cy="1119225"/>
      </dsp:txXfrm>
    </dsp:sp>
    <dsp:sp modelId="{A95337FB-C45D-43D9-8BE1-DBF1C62EFDB3}">
      <dsp:nvSpPr>
        <dsp:cNvPr id="0" name=""/>
        <dsp:cNvSpPr/>
      </dsp:nvSpPr>
      <dsp:spPr>
        <a:xfrm>
          <a:off x="3708016" y="2362663"/>
          <a:ext cx="1536191" cy="1536192"/>
        </a:xfrm>
        <a:prstGeom prst="ellipse">
          <a:avLst/>
        </a:prstGeom>
        <a:solidFill>
          <a:schemeClr val="accent3">
            <a:shade val="80000"/>
            <a:alpha val="50000"/>
            <a:hueOff val="-20"/>
            <a:satOff val="-529"/>
            <a:lumOff val="2224"/>
            <a:alphaOff val="1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5E0A73-A465-4409-9635-647EA55CF312}">
      <dsp:nvSpPr>
        <dsp:cNvPr id="0" name=""/>
        <dsp:cNvSpPr/>
      </dsp:nvSpPr>
      <dsp:spPr>
        <a:xfrm>
          <a:off x="5343753" y="3269894"/>
          <a:ext cx="1597639" cy="1119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Social Media</a:t>
          </a:r>
        </a:p>
      </dsp:txBody>
      <dsp:txXfrm>
        <a:off x="5343753" y="3269894"/>
        <a:ext cx="1597639" cy="1119225"/>
      </dsp:txXfrm>
    </dsp:sp>
    <dsp:sp modelId="{12473D9C-916A-4EBF-9038-F3B4E38B2020}">
      <dsp:nvSpPr>
        <dsp:cNvPr id="0" name=""/>
        <dsp:cNvSpPr/>
      </dsp:nvSpPr>
      <dsp:spPr>
        <a:xfrm>
          <a:off x="2985391" y="2362663"/>
          <a:ext cx="1536191" cy="1536192"/>
        </a:xfrm>
        <a:prstGeom prst="ellipse">
          <a:avLst/>
        </a:prstGeom>
        <a:solidFill>
          <a:schemeClr val="accent3">
            <a:shade val="80000"/>
            <a:alpha val="50000"/>
            <a:hueOff val="-30"/>
            <a:satOff val="-793"/>
            <a:lumOff val="3337"/>
            <a:alphaOff val="225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A4CA564-9B8C-48E6-87B1-7DC96134687A}">
      <dsp:nvSpPr>
        <dsp:cNvPr id="0" name=""/>
        <dsp:cNvSpPr/>
      </dsp:nvSpPr>
      <dsp:spPr>
        <a:xfrm>
          <a:off x="1288206" y="3269894"/>
          <a:ext cx="1597639" cy="1119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Newspapers &amp; Blogs</a:t>
          </a:r>
        </a:p>
      </dsp:txBody>
      <dsp:txXfrm>
        <a:off x="1288206" y="3269894"/>
        <a:ext cx="1597639" cy="1119225"/>
      </dsp:txXfrm>
    </dsp:sp>
    <dsp:sp modelId="{5508CAC4-63B3-482E-9461-5EA322D6D72A}">
      <dsp:nvSpPr>
        <dsp:cNvPr id="0" name=""/>
        <dsp:cNvSpPr/>
      </dsp:nvSpPr>
      <dsp:spPr>
        <a:xfrm>
          <a:off x="2762336" y="1675327"/>
          <a:ext cx="1536191" cy="1536192"/>
        </a:xfrm>
        <a:prstGeom prst="ellipse">
          <a:avLst/>
        </a:prstGeom>
        <a:solidFill>
          <a:schemeClr val="accent3">
            <a:shade val="80000"/>
            <a:alpha val="50000"/>
            <a:hueOff val="-40"/>
            <a:satOff val="-1057"/>
            <a:lumOff val="4449"/>
            <a:alphaOff val="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463E84-6E51-410A-97BF-4B31EC8CEEEC}">
      <dsp:nvSpPr>
        <dsp:cNvPr id="0" name=""/>
        <dsp:cNvSpPr/>
      </dsp:nvSpPr>
      <dsp:spPr>
        <a:xfrm>
          <a:off x="1042416" y="1360627"/>
          <a:ext cx="1597639" cy="1119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042416" y="1360627"/>
        <a:ext cx="1597639" cy="1119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18D3F-9B59-484F-B503-9487AA66F6F2}">
      <dsp:nvSpPr>
        <dsp:cNvPr id="0" name=""/>
        <dsp:cNvSpPr/>
      </dsp:nvSpPr>
      <dsp:spPr>
        <a:xfrm>
          <a:off x="386290" y="14807"/>
          <a:ext cx="2014537" cy="1007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Feature Selection</a:t>
          </a:r>
          <a:endParaRPr lang="id-ID" sz="3100" kern="1200" dirty="0"/>
        </a:p>
      </dsp:txBody>
      <dsp:txXfrm>
        <a:off x="415792" y="44309"/>
        <a:ext cx="1955533" cy="948264"/>
      </dsp:txXfrm>
    </dsp:sp>
    <dsp:sp modelId="{77AC0632-FB92-4CE3-AECC-43B8C7795461}">
      <dsp:nvSpPr>
        <dsp:cNvPr id="0" name=""/>
        <dsp:cNvSpPr/>
      </dsp:nvSpPr>
      <dsp:spPr>
        <a:xfrm>
          <a:off x="587744" y="1022076"/>
          <a:ext cx="636694" cy="743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223"/>
              </a:lnTo>
              <a:lnTo>
                <a:pt x="636694" y="743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A2F0A-71D5-41EA-9E42-1E5FF4D30B33}">
      <dsp:nvSpPr>
        <dsp:cNvPr id="0" name=""/>
        <dsp:cNvSpPr/>
      </dsp:nvSpPr>
      <dsp:spPr>
        <a:xfrm>
          <a:off x="1224438" y="1261665"/>
          <a:ext cx="1611629" cy="1007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Count Vector</a:t>
          </a:r>
          <a:endParaRPr lang="id-ID" sz="3100" kern="1200" dirty="0"/>
        </a:p>
      </dsp:txBody>
      <dsp:txXfrm>
        <a:off x="1253940" y="1291167"/>
        <a:ext cx="1552625" cy="948264"/>
      </dsp:txXfrm>
    </dsp:sp>
    <dsp:sp modelId="{48C7826A-E20B-4CD3-B20C-1D7856680632}">
      <dsp:nvSpPr>
        <dsp:cNvPr id="0" name=""/>
        <dsp:cNvSpPr/>
      </dsp:nvSpPr>
      <dsp:spPr>
        <a:xfrm>
          <a:off x="587744" y="1022076"/>
          <a:ext cx="636694" cy="2002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309"/>
              </a:lnTo>
              <a:lnTo>
                <a:pt x="636694" y="2002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9543-A5F3-436C-A955-E62E125B7A7E}">
      <dsp:nvSpPr>
        <dsp:cNvPr id="0" name=""/>
        <dsp:cNvSpPr/>
      </dsp:nvSpPr>
      <dsp:spPr>
        <a:xfrm>
          <a:off x="1224438" y="2520751"/>
          <a:ext cx="1611629" cy="1007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TF-IDF</a:t>
          </a:r>
          <a:endParaRPr lang="id-ID" sz="3100" kern="1200" dirty="0"/>
        </a:p>
      </dsp:txBody>
      <dsp:txXfrm>
        <a:off x="1253940" y="2550253"/>
        <a:ext cx="1552625" cy="948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18D3F-9B59-484F-B503-9487AA66F6F2}">
      <dsp:nvSpPr>
        <dsp:cNvPr id="0" name=""/>
        <dsp:cNvSpPr/>
      </dsp:nvSpPr>
      <dsp:spPr>
        <a:xfrm>
          <a:off x="342523" y="2"/>
          <a:ext cx="2077210" cy="10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Model Selection</a:t>
          </a:r>
          <a:endParaRPr lang="id-ID" sz="3200" kern="1200" dirty="0"/>
        </a:p>
      </dsp:txBody>
      <dsp:txXfrm>
        <a:off x="373648" y="31127"/>
        <a:ext cx="2014960" cy="1000449"/>
      </dsp:txXfrm>
    </dsp:sp>
    <dsp:sp modelId="{77AC0632-FB92-4CE3-AECC-43B8C7795461}">
      <dsp:nvSpPr>
        <dsp:cNvPr id="0" name=""/>
        <dsp:cNvSpPr/>
      </dsp:nvSpPr>
      <dsp:spPr>
        <a:xfrm>
          <a:off x="550244" y="1062701"/>
          <a:ext cx="625415" cy="414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08"/>
              </a:lnTo>
              <a:lnTo>
                <a:pt x="625415" y="4145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A2F0A-71D5-41EA-9E42-1E5FF4D30B33}">
      <dsp:nvSpPr>
        <dsp:cNvPr id="0" name=""/>
        <dsp:cNvSpPr/>
      </dsp:nvSpPr>
      <dsp:spPr>
        <a:xfrm>
          <a:off x="1175659" y="1203097"/>
          <a:ext cx="2384910" cy="548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Naive Bayes</a:t>
          </a:r>
          <a:endParaRPr lang="id-ID" sz="1600" kern="1200" dirty="0"/>
        </a:p>
      </dsp:txBody>
      <dsp:txXfrm>
        <a:off x="1191716" y="1219154"/>
        <a:ext cx="2352796" cy="516113"/>
      </dsp:txXfrm>
    </dsp:sp>
    <dsp:sp modelId="{48C7826A-E20B-4CD3-B20C-1D7856680632}">
      <dsp:nvSpPr>
        <dsp:cNvPr id="0" name=""/>
        <dsp:cNvSpPr/>
      </dsp:nvSpPr>
      <dsp:spPr>
        <a:xfrm>
          <a:off x="550244" y="1062701"/>
          <a:ext cx="625415" cy="109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92"/>
              </a:lnTo>
              <a:lnTo>
                <a:pt x="625415" y="10997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9543-A5F3-436C-A955-E62E125B7A7E}">
      <dsp:nvSpPr>
        <dsp:cNvPr id="0" name=""/>
        <dsp:cNvSpPr/>
      </dsp:nvSpPr>
      <dsp:spPr>
        <a:xfrm>
          <a:off x="1175659" y="1888380"/>
          <a:ext cx="2407523" cy="548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Decision Tree</a:t>
          </a:r>
          <a:endParaRPr lang="id-ID" sz="1600" kern="1200" dirty="0"/>
        </a:p>
      </dsp:txBody>
      <dsp:txXfrm>
        <a:off x="1191716" y="1904437"/>
        <a:ext cx="2375409" cy="516113"/>
      </dsp:txXfrm>
    </dsp:sp>
    <dsp:sp modelId="{B9B56B05-A026-4F10-B734-9B0F320536F2}">
      <dsp:nvSpPr>
        <dsp:cNvPr id="0" name=""/>
        <dsp:cNvSpPr/>
      </dsp:nvSpPr>
      <dsp:spPr>
        <a:xfrm>
          <a:off x="550244" y="1062701"/>
          <a:ext cx="625415" cy="178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076"/>
              </a:lnTo>
              <a:lnTo>
                <a:pt x="625415" y="17850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F1A69-1EAE-4A4B-A7E1-0C1336473441}">
      <dsp:nvSpPr>
        <dsp:cNvPr id="0" name=""/>
        <dsp:cNvSpPr/>
      </dsp:nvSpPr>
      <dsp:spPr>
        <a:xfrm>
          <a:off x="1175659" y="2573664"/>
          <a:ext cx="2407523" cy="548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Logistic Regression</a:t>
          </a:r>
          <a:endParaRPr lang="id-ID" sz="1600" b="1" kern="1200" dirty="0"/>
        </a:p>
      </dsp:txBody>
      <dsp:txXfrm>
        <a:off x="1191716" y="2589721"/>
        <a:ext cx="2375409" cy="516113"/>
      </dsp:txXfrm>
    </dsp:sp>
    <dsp:sp modelId="{6E2D0D96-95BD-4173-9B23-EFD0C8BC47F4}">
      <dsp:nvSpPr>
        <dsp:cNvPr id="0" name=""/>
        <dsp:cNvSpPr/>
      </dsp:nvSpPr>
      <dsp:spPr>
        <a:xfrm>
          <a:off x="550244" y="1062701"/>
          <a:ext cx="625415" cy="2470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0360"/>
              </a:lnTo>
              <a:lnTo>
                <a:pt x="625415" y="24703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ACF78-E816-4B04-A2A8-E5BA45437C76}">
      <dsp:nvSpPr>
        <dsp:cNvPr id="0" name=""/>
        <dsp:cNvSpPr/>
      </dsp:nvSpPr>
      <dsp:spPr>
        <a:xfrm>
          <a:off x="1175659" y="3258948"/>
          <a:ext cx="2391269" cy="548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K-Nearest Neighbor</a:t>
          </a:r>
          <a:endParaRPr lang="id-ID" sz="1600" b="1" kern="1200" dirty="0"/>
        </a:p>
      </dsp:txBody>
      <dsp:txXfrm>
        <a:off x="1191716" y="3275005"/>
        <a:ext cx="2359155" cy="516113"/>
      </dsp:txXfrm>
    </dsp:sp>
    <dsp:sp modelId="{DA5D12CB-530F-4806-B0E7-A7A9AEB26E85}">
      <dsp:nvSpPr>
        <dsp:cNvPr id="0" name=""/>
        <dsp:cNvSpPr/>
      </dsp:nvSpPr>
      <dsp:spPr>
        <a:xfrm>
          <a:off x="550244" y="1062701"/>
          <a:ext cx="625415" cy="3155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5643"/>
              </a:lnTo>
              <a:lnTo>
                <a:pt x="625415" y="31556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E1781-1E41-4231-9FCE-EE7D66BB31A1}">
      <dsp:nvSpPr>
        <dsp:cNvPr id="0" name=""/>
        <dsp:cNvSpPr/>
      </dsp:nvSpPr>
      <dsp:spPr>
        <a:xfrm>
          <a:off x="1175659" y="3944232"/>
          <a:ext cx="2384910" cy="548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Support Vector Machine</a:t>
          </a:r>
          <a:endParaRPr lang="id-ID" sz="1600" b="1" kern="1200" dirty="0"/>
        </a:p>
      </dsp:txBody>
      <dsp:txXfrm>
        <a:off x="1191716" y="3960289"/>
        <a:ext cx="2352796" cy="51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CF8C30-EE1F-4EBD-BDB9-6FECFEED8E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ABE3C0-E2D1-4ECE-90F3-0464B97870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Detect the Bangla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&amp; Negative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size of our initial collected data is more than 1,00,000 sentences. The sentences in the dataset were sourced from Facebook which were posted by users as comments. </a:t>
            </a:r>
          </a:p>
          <a:p>
            <a:pPr marL="0" indent="0">
              <a:buNone/>
            </a:pPr>
            <a:r>
              <a:rPr lang="en-US" dirty="0"/>
              <a:t>In our dataset, there are sentences of various types. There are not only </a:t>
            </a:r>
            <a:r>
              <a:rPr lang="en-US" dirty="0" err="1"/>
              <a:t>Bangla</a:t>
            </a:r>
            <a:r>
              <a:rPr lang="en-US" dirty="0"/>
              <a:t> and English sentences, but also, </a:t>
            </a:r>
            <a:r>
              <a:rPr lang="en-US" dirty="0" err="1"/>
              <a:t>Banglish</a:t>
            </a:r>
            <a:r>
              <a:rPr lang="en-US" dirty="0"/>
              <a:t> sentences. The figure below presents a snapshot of our collected dataset.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772400" cy="7437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Data Collection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Collected user’s comment form Facebook manually.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Give them a structural formal.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Tagged them either positive or negative.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 collected around 8000 of sentences for positive and negative comments.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7F58-5A23-6A4F-B4D6-1ECEE4DF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1FDE-3343-A94D-83AC-62EA21BF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2393383"/>
            <a:ext cx="8229600" cy="4389120"/>
          </a:xfrm>
        </p:spPr>
        <p:txBody>
          <a:bodyPr/>
          <a:lstStyle/>
          <a:p>
            <a:r>
              <a:rPr lang="en-US" dirty="0"/>
              <a:t>We have collected a corpus to conduct our thesis.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done literature review to understand which algorithm would be fit for our purpose.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selected some features to analyze which combination of features will serve the best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37630651"/>
              </p:ext>
            </p:extLst>
          </p:nvPr>
        </p:nvGraphicFramePr>
        <p:xfrm>
          <a:off x="223838" y="1847088"/>
          <a:ext cx="36576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05149557"/>
              </p:ext>
            </p:extLst>
          </p:nvPr>
        </p:nvGraphicFramePr>
        <p:xfrm>
          <a:off x="5105400" y="1847088"/>
          <a:ext cx="434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990088"/>
            <a:ext cx="317182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endParaRPr lang="id-ID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40953"/>
              </p:ext>
            </p:extLst>
          </p:nvPr>
        </p:nvGraphicFramePr>
        <p:xfrm>
          <a:off x="228600" y="1847088"/>
          <a:ext cx="8686800" cy="485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13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229600" cy="1143000"/>
          </a:xfrm>
        </p:spPr>
        <p:txBody>
          <a:bodyPr/>
          <a:lstStyle/>
          <a:p>
            <a:r>
              <a:rPr lang="en-US" dirty="0"/>
              <a:t>Future Plans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077200" cy="33985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Opening new doors for the writers, bloggers, and businessmen 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Analyzing percentage of product acceptance to customers.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Strategizing to improve the product quality of business.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Predicting stock market outcomes 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1141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2438400"/>
            <a:ext cx="7086600" cy="2438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09900"/>
            <a:ext cx="8763000" cy="12954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Thank You!!</a:t>
            </a:r>
            <a:endParaRPr lang="id-ID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8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9168-0136-D24B-B49B-2C79A4C8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639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Sentiment Analysis - Detect the sentiment of Bangla text.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4CB3-EA6D-E940-9037-99C0AA77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Shoaib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Fowzia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Yesmin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 no: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2013331064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 no: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2013331037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Year/Semester: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Year/Semester: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CSE.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: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 Professor 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CSE, SUST .</a:t>
            </a:r>
          </a:p>
        </p:txBody>
      </p:sp>
    </p:spTree>
    <p:extLst>
      <p:ext uri="{BB962C8B-B14F-4D97-AF65-F5344CB8AC3E}">
        <p14:creationId xmlns:p14="http://schemas.microsoft.com/office/powerpoint/2010/main" val="2432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Sentiment analysis is an automated system which uses various machine learning techniques on a user’s or author’s opinion to detect the sentiment.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Characterize different emotions.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Measuring the emotional tone of texts.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Emerging research topic.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/>
          <a:lstStyle/>
          <a:p>
            <a:r>
              <a:rPr lang="en-US" dirty="0"/>
              <a:t>What is Sentiment Analysis?</a:t>
            </a:r>
          </a:p>
        </p:txBody>
      </p:sp>
      <p:pic>
        <p:nvPicPr>
          <p:cNvPr id="4" name="Content Placeholder 3" descr="bachelors-thesis-defence-presentation-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696200" cy="4711946"/>
          </a:xfrm>
        </p:spPr>
      </p:pic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Sentiment Analysis?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Sentiment Analysis on </a:t>
            </a:r>
            <a:r>
              <a:rPr lang="en-US" dirty="0" err="1">
                <a:solidFill>
                  <a:srgbClr val="FF0000"/>
                </a:solidFill>
              </a:rPr>
              <a:t>Bangla</a:t>
            </a:r>
            <a:r>
              <a:rPr lang="en-US" dirty="0">
                <a:solidFill>
                  <a:srgbClr val="FF0000"/>
                </a:solidFill>
              </a:rPr>
              <a:t> Language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52116"/>
              </p:ext>
            </p:extLst>
          </p:nvPr>
        </p:nvGraphicFramePr>
        <p:xfrm>
          <a:off x="521677" y="259080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 on Different Activities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0668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Why We Select </a:t>
            </a:r>
            <a:r>
              <a:rPr lang="en-US" dirty="0" err="1">
                <a:solidFill>
                  <a:srgbClr val="7030A0"/>
                </a:solidFill>
              </a:rPr>
              <a:t>Facebook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i="1" dirty="0"/>
              <a:t>  Generally  </a:t>
            </a:r>
            <a:r>
              <a:rPr lang="en-US" sz="2800" b="1" i="1" dirty="0" err="1"/>
              <a:t>Facebook</a:t>
            </a:r>
            <a:r>
              <a:rPr lang="en-US" sz="2800" b="1" i="1" dirty="0"/>
              <a:t> is  more common social      networking site than Twitter.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800" b="1" i="1" dirty="0" err="1"/>
              <a:t>Facebook</a:t>
            </a:r>
            <a:r>
              <a:rPr lang="en-US" sz="2800" b="1" i="1" dirty="0"/>
              <a:t> contain more </a:t>
            </a:r>
            <a:r>
              <a:rPr lang="en-US" sz="2800" b="1" i="1" dirty="0" err="1"/>
              <a:t>Bangla</a:t>
            </a:r>
            <a:r>
              <a:rPr lang="en-US" sz="2800" b="1" i="1" dirty="0"/>
              <a:t> comments and status than any other social networking site.</a:t>
            </a:r>
          </a:p>
          <a:p>
            <a:pPr>
              <a:buFont typeface="Wingdings" pitchFamily="2" charset="2"/>
              <a:buChar char="q"/>
            </a:pPr>
            <a:r>
              <a:rPr lang="en-US" sz="2800" b="1" i="1" dirty="0"/>
              <a:t> We are working on </a:t>
            </a:r>
            <a:r>
              <a:rPr lang="en-US" sz="2800" b="1" i="1" dirty="0" err="1"/>
              <a:t>Bangla</a:t>
            </a:r>
            <a:r>
              <a:rPr lang="en-US" sz="2800" b="1" i="1" dirty="0"/>
              <a:t> language. So, </a:t>
            </a:r>
            <a:r>
              <a:rPr lang="en-US" sz="2800" b="1" i="1" dirty="0" err="1"/>
              <a:t>Facebook</a:t>
            </a:r>
            <a:r>
              <a:rPr lang="en-US" sz="2800" b="1" i="1" dirty="0"/>
              <a:t> is the best option to retrieve </a:t>
            </a:r>
            <a:r>
              <a:rPr lang="en-US" sz="2800" b="1" i="1" dirty="0" err="1"/>
              <a:t>Bangla</a:t>
            </a:r>
            <a:r>
              <a:rPr lang="en-US" sz="2800" b="1" i="1" dirty="0"/>
              <a:t> data.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A07E-11D7-C241-91E1-FB7D8B85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Facebook comment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D8C3-91BF-5845-9D92-95267C4F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2468880"/>
            <a:ext cx="8229600" cy="4389120"/>
          </a:xfrm>
        </p:spPr>
        <p:txBody>
          <a:bodyPr/>
          <a:lstStyle/>
          <a:p>
            <a:r>
              <a:rPr lang="en-US" dirty="0"/>
              <a:t>Positive </a:t>
            </a:r>
          </a:p>
          <a:p>
            <a:pPr marL="0" indent="0">
              <a:buNone/>
            </a:pPr>
            <a:r>
              <a:rPr lang="en-US" dirty="0"/>
              <a:t>Smiley, Wink, Tongue, Angel, Shades, Blush, Rock on , Favor .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Negative </a:t>
            </a:r>
          </a:p>
          <a:p>
            <a:pPr marL="0" indent="0">
              <a:buNone/>
            </a:pPr>
            <a:r>
              <a:rPr lang="en-US" dirty="0"/>
              <a:t>Frown, Shock, Skeptical, Evil, Angry, Fail , Against .</a:t>
            </a:r>
          </a:p>
        </p:txBody>
      </p:sp>
    </p:spTree>
    <p:extLst>
      <p:ext uri="{BB962C8B-B14F-4D97-AF65-F5344CB8AC3E}">
        <p14:creationId xmlns:p14="http://schemas.microsoft.com/office/powerpoint/2010/main" val="2178351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382</TotalTime>
  <Words>513</Words>
  <Application>Microsoft Macintosh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Constantia</vt:lpstr>
      <vt:lpstr>Times New Roman</vt:lpstr>
      <vt:lpstr>Wingdings</vt:lpstr>
      <vt:lpstr>Wingdings 2</vt:lpstr>
      <vt:lpstr>Flow</vt:lpstr>
      <vt:lpstr>Sentiment Analysis</vt:lpstr>
      <vt:lpstr>Sentiment Analysis - Detect the sentiment of Bangla text. </vt:lpstr>
      <vt:lpstr>What is Sentiment Analysis?</vt:lpstr>
      <vt:lpstr>What is Sentiment Analysis?</vt:lpstr>
      <vt:lpstr>Why Sentiment Analysis?</vt:lpstr>
      <vt:lpstr>Sentiment Analysis on Bangla Language</vt:lpstr>
      <vt:lpstr>Sentiment Analysis on Different Activities</vt:lpstr>
      <vt:lpstr>Why We Select Facebook?</vt:lpstr>
      <vt:lpstr>Facebook comment Classification</vt:lpstr>
      <vt:lpstr>Positive &amp; Negative Dataset</vt:lpstr>
      <vt:lpstr>Data Collection</vt:lpstr>
      <vt:lpstr>Data processing</vt:lpstr>
      <vt:lpstr>Previous Work</vt:lpstr>
      <vt:lpstr>Methodology</vt:lpstr>
      <vt:lpstr>Performance Analysis</vt:lpstr>
      <vt:lpstr>Future Plans</vt:lpstr>
      <vt:lpstr>Thank You!!</vt:lpstr>
    </vt:vector>
  </TitlesOfParts>
  <Company>Grizli777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User</dc:creator>
  <cp:lastModifiedBy>Microsoft Office User</cp:lastModifiedBy>
  <cp:revision>28</cp:revision>
  <dcterms:created xsi:type="dcterms:W3CDTF">2018-09-10T15:10:46Z</dcterms:created>
  <dcterms:modified xsi:type="dcterms:W3CDTF">2018-09-11T09:01:01Z</dcterms:modified>
</cp:coreProperties>
</file>