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M</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2024-04-13T09:38:33Z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