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A-A04A-AA3D-B9D7565D45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A-A04A-AA3D-B9D7565D45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A-A04A-AA3D-B9D7565D45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9A-A04A-AA3D-B9D7565D4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6623" y="517564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GERATHA J</a:t>
            </a:r>
            <a:endParaRPr lang="en-IN" sz="2400" dirty="0"/>
          </a:p>
          <a:p>
            <a:r>
              <a:rPr lang="en-US" sz="2400" dirty="0"/>
              <a:t>REGISTER NO: 312200732, </a:t>
            </a:r>
            <a:r>
              <a:rPr lang="en-IN" sz="2400" dirty="0"/>
              <a:t>1</a:t>
            </a:r>
            <a:r>
              <a:rPr lang="en-US" sz="2400" dirty="0"/>
              <a:t>18</a:t>
            </a:r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</a:t>
            </a:r>
            <a:r>
              <a:rPr lang="en-IN" sz="2400" dirty="0"/>
              <a:t>’</a:t>
            </a:r>
            <a:r>
              <a:rPr lang="en-US" sz="2400" dirty="0"/>
              <a:t>S COLLEGE FOR MEN,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Gretha Gretha</cp:lastModifiedBy>
  <cp:revision>28</cp:revision>
  <dcterms:created xsi:type="dcterms:W3CDTF">2024-03-29T15:07:22Z</dcterms:created>
  <dcterms:modified xsi:type="dcterms:W3CDTF">2024-09-30T10:17:26Z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