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CF9D-14AD-8D48-A5F3-7BC753CD6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AF8C4-CC29-9AAE-B915-31F44338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A193-B644-4340-5960-82E24FC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48B-6E7E-CB13-4C6A-ECF7EF21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023C-C3D2-512F-C698-59E6A2AE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94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13A0-D62F-6A35-26AB-47729AB7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70CB-95DA-7121-B3E1-BB566098B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48B2A-BF64-5995-C2B6-BA53B84D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D221-0353-2EBF-3C84-EB496A2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3B00-BE66-0A03-EDA1-096F0785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8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C7A6F-CB5D-F49F-D16C-0423D0E9B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062C-1B19-D39A-7BE7-1993F159E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D138-45F9-FFC0-0511-7EEC9E1E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5CF1-69B5-9FDB-5DAD-FBD9B59A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8A0-BFEE-CE27-BC10-8E36E758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80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1F9E-8B3A-4BF8-EE79-A53E3845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4EC9-2F13-6FE9-1118-A00D0C9D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6114-6F10-F5AA-9EA8-C4A0395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72FA0-84A2-B995-295E-8671E16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DC66-19B1-E162-4F5A-B4FCA447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81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5767-8E43-AE7C-F821-556C25E2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6246-F7BB-DCC3-4E45-06700171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9C8B-9CB0-B4F5-0708-5A433981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0CF7B-54FB-E72D-97F0-BD7B1FEE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4973-B4B3-BBB3-816E-DB09EA5E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1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1F1-4B75-4D38-D4FD-9C45FB9E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C831-7E19-83EC-4CA8-ED0D3093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6A63-6E59-DDF7-B143-19F397783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1E3ED-2951-743D-2C9D-194CE4FC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27BF-54EB-DE48-5CA6-95C3F67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D564-A8F9-741C-1149-55649B5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95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EADC-2F65-5CD3-95B7-7017D974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E33E-7BF5-26A2-DF8F-32399F0F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4457-7C3F-CE7C-18CD-5975C126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B68E1-7DA5-BD43-8F4E-76126AEA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02AB-A7F0-6E90-FD1E-89A9C28C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B8502-7643-5ED4-2E5B-BDBD28BD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6D89-5272-DD4A-FA55-BA328BCC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F6DD8-A3FC-CE4F-0F3A-621A6F4A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19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F1DC-F956-95A6-882A-38FEBB51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C0233-C7DC-330A-2478-7276E579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99C8-2017-CF7A-9FC6-80175E89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616F-3220-DE32-4F31-0FD1F138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58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D265-B30C-6CCF-E471-681B348F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6BA56-BCA3-DA4D-663D-B987B17F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437DE-52E9-F55A-4826-E753B5D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5B1-F007-6E76-99FC-79B633D9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1A0A-A4FC-370D-61B3-80295181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71310-A6AD-8462-3FB2-AEFA296F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26B0-E781-AA5B-BBFF-9A89A128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C5F27-CE91-6AA7-5E57-D2F1C25B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9575B-C506-299F-9FDB-330248B1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93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E315-4EBB-3AE3-1984-5BF63956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07D03-97C1-35B9-40DC-598585AA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C83D5-E45C-DA72-5698-921BEC6D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B804-C424-C3B1-86C4-FEB85418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703F9-4786-889E-FAA2-5943D8CF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A6BBC-198E-7798-E456-E27A62F6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33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EA6BD-10DB-14C9-66EB-658C12E8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701A-5E27-6636-4508-431555F74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4C1A-905A-70F2-4AAD-B439478D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276A9-FC57-42A2-AC88-78B5D0BFCB4E}" type="datetimeFigureOut">
              <a:rPr lang="en-IE" smtClean="0"/>
              <a:t>06/04/2025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E34F-0B74-851E-E0DD-81ECBA5C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A79A-EBF7-7A3B-DD6F-C8CA7D96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918A5-9565-4570-9B89-097282B0C0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010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7220ECBD-3776-8BB5-E91F-86B7BA84F8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4" b="15317"/>
          <a:stretch/>
        </p:blipFill>
        <p:spPr>
          <a:xfrm>
            <a:off x="643467" y="715129"/>
            <a:ext cx="10905066" cy="5427741"/>
          </a:xfrm>
          <a:prstGeom prst="rect">
            <a:avLst/>
          </a:prstGeom>
          <a:ln>
            <a:noFill/>
          </a:ln>
        </p:spPr>
      </p:pic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2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4BE4B-76C3-7F47-4F01-DA6D5904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E0B41-1489-65B3-66FC-039F238F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7" y="643467"/>
            <a:ext cx="873892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07C77-AD08-8609-67FE-DEA1D21F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844"/>
          <a:stretch/>
        </p:blipFill>
        <p:spPr>
          <a:xfrm>
            <a:off x="810617" y="643467"/>
            <a:ext cx="10570766" cy="5571065"/>
          </a:xfrm>
          <a:prstGeom prst="rect">
            <a:avLst/>
          </a:prstGeom>
          <a:ln>
            <a:noFill/>
          </a:ln>
        </p:spPr>
      </p:pic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A7CCC-DA71-3FAB-E6B5-90118603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972"/>
          <a:stretch/>
        </p:blipFill>
        <p:spPr>
          <a:xfrm>
            <a:off x="810659" y="643467"/>
            <a:ext cx="10570682" cy="5571065"/>
          </a:xfrm>
          <a:prstGeom prst="rect">
            <a:avLst/>
          </a:prstGeom>
          <a:ln>
            <a:noFill/>
          </a:ln>
        </p:spPr>
      </p:pic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A9125-DB05-3502-0787-C71A71CC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345"/>
          <a:stretch/>
        </p:blipFill>
        <p:spPr>
          <a:xfrm>
            <a:off x="810624" y="643467"/>
            <a:ext cx="10570751" cy="557106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C2595-E2C6-11E6-29F6-F0EDB6993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29" y="3428999"/>
            <a:ext cx="6664960" cy="8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8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9CC3A-4130-8496-4F4C-CA78EA2A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761064"/>
            <a:ext cx="10905066" cy="1335870"/>
          </a:xfrm>
          <a:prstGeom prst="rect">
            <a:avLst/>
          </a:prstGeom>
          <a:ln>
            <a:noFill/>
          </a:ln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7C5B6-E4DB-97DA-A5A1-7BCDC541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777" b="-2"/>
          <a:stretch/>
        </p:blipFill>
        <p:spPr>
          <a:xfrm>
            <a:off x="2495369" y="643467"/>
            <a:ext cx="7201262" cy="5571065"/>
          </a:xfrm>
          <a:prstGeom prst="rect">
            <a:avLst/>
          </a:prstGeom>
          <a:ln>
            <a:noFill/>
          </a:ln>
        </p:spPr>
      </p:pic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ED340-9987-57A1-9B88-81F3FFBC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8"/>
          <a:stretch/>
        </p:blipFill>
        <p:spPr>
          <a:xfrm>
            <a:off x="1738655" y="643467"/>
            <a:ext cx="8714689" cy="5571065"/>
          </a:xfrm>
          <a:prstGeom prst="rect">
            <a:avLst/>
          </a:prstGeom>
          <a:ln>
            <a:noFill/>
          </a:ln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472E2-0053-EEAE-E626-6B7CE548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50"/>
          <a:stretch/>
        </p:blipFill>
        <p:spPr>
          <a:xfrm>
            <a:off x="1738631" y="643467"/>
            <a:ext cx="8714737" cy="5571065"/>
          </a:xfrm>
          <a:prstGeom prst="rect">
            <a:avLst/>
          </a:prstGeom>
          <a:ln>
            <a:noFill/>
          </a:ln>
        </p:spPr>
      </p:pic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AF5E4-1251-6AA3-5A14-8ACD8C50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6" y="643467"/>
            <a:ext cx="857086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Shoban Ravichandran</dc:creator>
  <cp:lastModifiedBy>Shoban Ravichandran</cp:lastModifiedBy>
  <cp:revision>1</cp:revision>
  <dcterms:created xsi:type="dcterms:W3CDTF">2025-04-05T23:23:54Z</dcterms:created>
  <dcterms:modified xsi:type="dcterms:W3CDTF">2025-04-06T00:51:33Z</dcterms:modified>
</cp:coreProperties>
</file>