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5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8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2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0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/>
              <a:t>YouTube Trending Video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64886"/>
            <a:ext cx="5486400" cy="914400"/>
          </a:xfrm>
        </p:spPr>
        <p:txBody>
          <a:bodyPr/>
          <a:lstStyle/>
          <a:p>
            <a:r>
              <a:rPr lang="en-IN" dirty="0"/>
              <a:t>Shobana Balusamy</a:t>
            </a:r>
          </a:p>
          <a:p>
            <a:r>
              <a:rPr lang="en-IN" dirty="0"/>
              <a:t>Email : shobana1115@gmail.com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6"/>
            <a:ext cx="2580640" cy="4601183"/>
          </a:xfrm>
        </p:spPr>
        <p:txBody>
          <a:bodyPr>
            <a:normAutofit/>
          </a:bodyPr>
          <a:lstStyle/>
          <a:p>
            <a:r>
              <a:rPr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YouTube's trending section reflects global viewing interests.</a:t>
            </a:r>
          </a:p>
          <a:p>
            <a:r>
              <a:rPr sz="2400" dirty="0"/>
              <a:t>This project analyzes trending video data from 6 regions: CA, DE, FR, GB, IN, and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We analyzed over 200,000 video records using Python and Power BI.</a:t>
            </a:r>
          </a:p>
          <a:p>
            <a:r>
              <a:rPr sz="2400" dirty="0"/>
              <a:t>Focus: category trends, sentiment effects, and regional engagement.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" y="1123838"/>
            <a:ext cx="2407920" cy="4601183"/>
          </a:xfrm>
        </p:spPr>
        <p:txBody>
          <a:bodyPr>
            <a:normAutofit/>
          </a:bodyPr>
          <a:lstStyle/>
          <a:p>
            <a:r>
              <a:rPr sz="3200" dirty="0"/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Python (Pandas, </a:t>
            </a:r>
            <a:r>
              <a:rPr sz="2400" dirty="0" err="1"/>
              <a:t>TextBlob</a:t>
            </a:r>
            <a:r>
              <a:rPr sz="2400" dirty="0"/>
              <a:t>): data cleaning and sentiment analysis</a:t>
            </a:r>
          </a:p>
          <a:p>
            <a:r>
              <a:rPr sz="2400" dirty="0"/>
              <a:t>- Power BI: dashboard creation and interactive visuals</a:t>
            </a:r>
          </a:p>
          <a:p>
            <a:r>
              <a:rPr sz="2400" dirty="0"/>
              <a:t>- Excel: intermediate storage and export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Steps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Cleaned &amp; merged datasets</a:t>
            </a:r>
          </a:p>
          <a:p>
            <a:r>
              <a:rPr sz="2800" dirty="0"/>
              <a:t>2. Performed sentiment analysis on titles</a:t>
            </a:r>
          </a:p>
          <a:p>
            <a:r>
              <a:rPr sz="2800" dirty="0"/>
              <a:t>3. Aggregated metrics (views, sentiments, trending days)</a:t>
            </a:r>
          </a:p>
          <a:p>
            <a:r>
              <a:rPr sz="2800" dirty="0"/>
              <a:t>4. Exported data to Excel</a:t>
            </a:r>
          </a:p>
          <a:p>
            <a:r>
              <a:rPr sz="2800" dirty="0"/>
              <a:t>5. Created a Power BI dashboard with filters and KPIs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Data Storytelling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US had the highest views; GB videos trended longer</a:t>
            </a:r>
          </a:p>
          <a:p>
            <a:r>
              <a:rPr sz="2400" dirty="0"/>
              <a:t>- Positive sentiment slightly boosted average views</a:t>
            </a:r>
          </a:p>
          <a:p>
            <a:r>
              <a:rPr sz="2400" dirty="0"/>
              <a:t>- Entertainment &amp; Music led across all regions</a:t>
            </a:r>
          </a:p>
          <a:p>
            <a:r>
              <a:rPr sz="2400" dirty="0"/>
              <a:t>- Dashboard allows filter-based trend exploration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F2539-C07E-82BD-7ED6-E65DCF7B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4" name="Content Placeholder 3" descr="yt_dashboard_summar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736" y="1707237"/>
            <a:ext cx="6121824" cy="34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This project reveals how regional preferences and sentiment shape video trends.</a:t>
            </a:r>
          </a:p>
          <a:p>
            <a:r>
              <a:rPr sz="2400" dirty="0"/>
              <a:t>Power BI dashboard helps uncover insights for creators and marketers.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11</TotalTime>
  <Words>208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YouTube Trending Video Analytics</vt:lpstr>
      <vt:lpstr>Introduction</vt:lpstr>
      <vt:lpstr>Abstract</vt:lpstr>
      <vt:lpstr>Tools &amp; Technologies Used</vt:lpstr>
      <vt:lpstr>Steps Involved</vt:lpstr>
      <vt:lpstr>Data Storytelling &amp; Key Insights</vt:lpstr>
      <vt:lpstr>Dashboard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2</cp:revision>
  <dcterms:created xsi:type="dcterms:W3CDTF">2013-01-27T09:14:16Z</dcterms:created>
  <dcterms:modified xsi:type="dcterms:W3CDTF">2025-06-27T10:31:44Z</dcterms:modified>
  <cp:category/>
</cp:coreProperties>
</file>