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9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4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3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332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83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98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01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18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1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1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5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5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2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9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3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2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13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956188"/>
            <a:ext cx="6620968" cy="3329581"/>
          </a:xfrm>
        </p:spPr>
        <p:txBody>
          <a:bodyPr/>
          <a:lstStyle/>
          <a:p>
            <a:r>
              <a:rPr dirty="0"/>
              <a:t>Simple Sales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t>Visualizing sales by Month, Region, and Category</a:t>
            </a:r>
          </a:p>
          <a:p>
            <a:r>
              <a:t>Dataset: Superstore Sales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7917"/>
          </a:xfrm>
        </p:spPr>
        <p:txBody>
          <a:bodyPr>
            <a:normAutofit/>
          </a:bodyPr>
          <a:lstStyle/>
          <a:p>
            <a:r>
              <a:rPr dirty="0"/>
              <a:t>Sales Dashboard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AD6CA-3A66-4734-32B8-FE85487C6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200" y="1317523"/>
            <a:ext cx="8729599" cy="502428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1" y="1524001"/>
            <a:ext cx="8069354" cy="4984954"/>
          </a:xfrm>
        </p:spPr>
        <p:txBody>
          <a:bodyPr>
            <a:normAutofit/>
          </a:bodyPr>
          <a:lstStyle/>
          <a:p>
            <a:r>
              <a:rPr dirty="0"/>
              <a:t>📌 West region consistently had the highest sales across all months, especially peaking in Q3.</a:t>
            </a:r>
          </a:p>
          <a:p>
            <a:endParaRPr dirty="0"/>
          </a:p>
          <a:p>
            <a:r>
              <a:rPr dirty="0"/>
              <a:t>📌 Sales showed a steady rise toward the end of the year, with November being the best-performing month.</a:t>
            </a:r>
          </a:p>
          <a:p>
            <a:endParaRPr dirty="0"/>
          </a:p>
          <a:p>
            <a:r>
              <a:rPr dirty="0"/>
              <a:t>📌 Technology category led the sales figures, followed by Furniture. Office Supplies had the lowest share.</a:t>
            </a:r>
          </a:p>
          <a:p>
            <a:endParaRPr dirty="0"/>
          </a:p>
          <a:p>
            <a:r>
              <a:rPr dirty="0"/>
              <a:t>📌 Despite high sales, some regions like Central had lower profit margins, indicating potential cost concerns.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185590" cy="4195481"/>
          </a:xfrm>
        </p:spPr>
        <p:txBody>
          <a:bodyPr/>
          <a:lstStyle/>
          <a:p>
            <a:r>
              <a:rPr dirty="0"/>
              <a:t>✅ Focus on promoting Technology products in underperforming regions</a:t>
            </a:r>
          </a:p>
          <a:p>
            <a:r>
              <a:rPr dirty="0"/>
              <a:t>✅ Consider deeper analysis into profit margins by region</a:t>
            </a:r>
          </a:p>
          <a:p>
            <a:r>
              <a:rPr dirty="0"/>
              <a:t>✅ Expand sales campaigns during Q3–Q4 to maximize yearly revenue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129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Ion</vt:lpstr>
      <vt:lpstr>Simple Sales Performance Dashboard</vt:lpstr>
      <vt:lpstr>Sales Dashboard </vt:lpstr>
      <vt:lpstr>Key Insights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Shobana Balusamy</cp:lastModifiedBy>
  <cp:revision>2</cp:revision>
  <dcterms:created xsi:type="dcterms:W3CDTF">2013-01-27T09:14:16Z</dcterms:created>
  <dcterms:modified xsi:type="dcterms:W3CDTF">2025-06-06T15:39:28Z</dcterms:modified>
  <cp:category/>
</cp:coreProperties>
</file>