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8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4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8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79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5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6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2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015612"/>
          </a:xfrm>
        </p:spPr>
        <p:txBody>
          <a:bodyPr/>
          <a:lstStyle/>
          <a:p>
            <a:r>
              <a:rPr dirty="0"/>
              <a:t>Data Visualization and Storytelling with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821426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Mastering Visual Storytelling with Sales Data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Shobana Balusamy</a:t>
            </a:r>
            <a:r>
              <a:rPr dirty="0">
                <a:solidFill>
                  <a:schemeClr val="tx1"/>
                </a:solidFill>
              </a:rPr>
              <a:t> | </a:t>
            </a:r>
            <a:r>
              <a:rPr lang="en-IN" dirty="0">
                <a:solidFill>
                  <a:schemeClr val="tx1"/>
                </a:solidFill>
              </a:rPr>
              <a:t>01 Jun 2025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600"/>
              </a:spcAft>
              <a:defRPr sz="1800"/>
            </a:pPr>
            <a:r>
              <a:rPr dirty="0"/>
              <a:t>Objective: Create visualizations that convey a compelling story</a:t>
            </a:r>
          </a:p>
          <a:p>
            <a:pPr>
              <a:spcAft>
                <a:spcPts val="600"/>
              </a:spcAft>
              <a:defRPr sz="1800"/>
            </a:pPr>
            <a:r>
              <a:rPr dirty="0"/>
              <a:t>Tools: Power BI</a:t>
            </a:r>
          </a:p>
          <a:p>
            <a:pPr>
              <a:spcAft>
                <a:spcPts val="600"/>
              </a:spcAft>
              <a:defRPr sz="1800"/>
            </a:pPr>
            <a:r>
              <a:rPr dirty="0"/>
              <a:t>Deliverables: Visual report (</a:t>
            </a:r>
            <a:r>
              <a:rPr lang="en-IN" dirty="0"/>
              <a:t>D</a:t>
            </a:r>
            <a:r>
              <a:rPr dirty="0" err="1"/>
              <a:t>ashboard</a:t>
            </a:r>
            <a:r>
              <a:rPr dirty="0"/>
              <a:t> screenshots)</a:t>
            </a:r>
          </a:p>
          <a:p>
            <a:pPr>
              <a:spcAft>
                <a:spcPts val="600"/>
              </a:spcAft>
              <a:defRPr sz="1800"/>
            </a:pPr>
            <a:r>
              <a:rPr dirty="0"/>
              <a:t>Outcome: Master the art of visual storytelling with charts and graphs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089B-CD31-3B80-EA81-A2BB30F9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B9C83-4F75-733B-E960-BBEDB82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8" y="2271251"/>
            <a:ext cx="8170043" cy="44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 Clutter &amp; Color Overuse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/>
            </a:pPr>
            <a:r>
              <a:t>Limit color palette to 3-4 colors</a:t>
            </a:r>
          </a:p>
          <a:p>
            <a:pPr>
              <a:spcAft>
                <a:spcPts val="600"/>
              </a:spcAft>
              <a:defRPr sz="1800"/>
            </a:pPr>
            <a:r>
              <a:t>Use consistent colors for categories</a:t>
            </a:r>
          </a:p>
          <a:p>
            <a:pPr>
              <a:spcAft>
                <a:spcPts val="600"/>
              </a:spcAft>
              <a:defRPr sz="1800"/>
            </a:pPr>
            <a:r>
              <a:t>Avoid unnecessary gridlines and labels</a:t>
            </a:r>
          </a:p>
          <a:p>
            <a:pPr>
              <a:spcAft>
                <a:spcPts val="600"/>
              </a:spcAft>
              <a:defRPr sz="1800"/>
            </a:pPr>
            <a:r>
              <a:t>Compare cluttered vs. clean chart examples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 Key Takeaways &amp; Add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/>
            </a:pPr>
            <a:r>
              <a:t>Use titles and annotations to explain insights</a:t>
            </a:r>
          </a:p>
          <a:p>
            <a:pPr>
              <a:spcAft>
                <a:spcPts val="600"/>
              </a:spcAft>
              <a:defRPr sz="1800"/>
            </a:pPr>
            <a:r>
              <a:t>Highlight top-performing products, regions, or months</a:t>
            </a:r>
          </a:p>
          <a:p>
            <a:pPr>
              <a:spcAft>
                <a:spcPts val="600"/>
              </a:spcAft>
              <a:defRPr sz="1800"/>
            </a:pPr>
            <a:r>
              <a:t>Add narrative text boxes on slides/screenshots</a:t>
            </a:r>
          </a:p>
          <a:p>
            <a:pPr>
              <a:spcAft>
                <a:spcPts val="600"/>
              </a:spcAft>
              <a:defRPr sz="1800"/>
            </a:pPr>
            <a:r>
              <a:t>Example: Sales peak in December due to holiday season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Focus on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/>
            </a:pPr>
            <a:r>
              <a:t>Understand what the data tells us</a:t>
            </a:r>
          </a:p>
          <a:p>
            <a:pPr>
              <a:spcAft>
                <a:spcPts val="600"/>
              </a:spcAft>
              <a:defRPr sz="1800"/>
            </a:pPr>
            <a:r>
              <a:t>Identify opportunities and risks (e.g., declining sales region)</a:t>
            </a:r>
          </a:p>
          <a:p>
            <a:pPr>
              <a:spcAft>
                <a:spcPts val="600"/>
              </a:spcAft>
              <a:defRPr sz="1800"/>
            </a:pPr>
            <a:r>
              <a:t>Link visuals to actionable decisions</a:t>
            </a:r>
          </a:p>
          <a:p>
            <a:pPr>
              <a:spcAft>
                <a:spcPts val="600"/>
              </a:spcAft>
              <a:defRPr sz="1800"/>
            </a:pPr>
            <a:r>
              <a:t>Example: West region sales grew 15% QoQ; invest more marketing there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Storyboard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/>
            </a:pPr>
            <a:r>
              <a:t>Recap key insights from the visual report</a:t>
            </a:r>
          </a:p>
          <a:p>
            <a:pPr>
              <a:spcAft>
                <a:spcPts val="600"/>
              </a:spcAft>
              <a:defRPr sz="1800"/>
            </a:pPr>
            <a:r>
              <a:t>Use storyboard format to guide stakeholders through the story</a:t>
            </a:r>
          </a:p>
          <a:p>
            <a:pPr>
              <a:spcAft>
                <a:spcPts val="600"/>
              </a:spcAft>
              <a:defRPr sz="1800"/>
            </a:pPr>
            <a:r>
              <a:t>Encourage questions and next steps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Custom 2">
      <a:dk1>
        <a:sysClr val="windowText" lastClr="000000"/>
      </a:dk1>
      <a:lt1>
        <a:sysClr val="window" lastClr="FFFFFF"/>
      </a:lt1>
      <a:dk2>
        <a:srgbClr val="F7A913"/>
      </a:dk2>
      <a:lt2>
        <a:srgbClr val="EBEBEB"/>
      </a:lt2>
      <a:accent1>
        <a:srgbClr val="FAC96A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190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 Boardroom</vt:lpstr>
      <vt:lpstr>Data Visualization and Storytelling with Power BI</vt:lpstr>
      <vt:lpstr>Objective &amp; Tools</vt:lpstr>
      <vt:lpstr>Dashboard</vt:lpstr>
      <vt:lpstr>Avoid Clutter &amp; Color Overuse</vt:lpstr>
      <vt:lpstr>Highlight Key Takeaways &amp; Add Context</vt:lpstr>
      <vt:lpstr>Focus on Business Insights</vt:lpstr>
      <vt:lpstr>Summary &amp; Storyboard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Shobana Balusamy</cp:lastModifiedBy>
  <cp:revision>2</cp:revision>
  <dcterms:created xsi:type="dcterms:W3CDTF">2013-01-27T09:14:16Z</dcterms:created>
  <dcterms:modified xsi:type="dcterms:W3CDTF">2025-06-01T16:34:34Z</dcterms:modified>
  <cp:category/>
</cp:coreProperties>
</file>