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48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18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880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2379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31685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20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696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78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151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508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35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60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30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0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41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445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8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 dirty="0"/>
              <a:t>Sales Performance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b="1" dirty="0"/>
              <a:t>Power BI Report Summary for Business Stakeholders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62987"/>
            <a:ext cx="7765321" cy="954775"/>
          </a:xfrm>
        </p:spPr>
        <p:txBody>
          <a:bodyPr/>
          <a:lstStyle/>
          <a:p>
            <a:pPr algn="ctr"/>
            <a:r>
              <a:rPr b="1" dirty="0"/>
              <a:t>Dashboard Overview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0E1FA9-2B2F-6681-CF33-9336FB3EB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29" y="1417762"/>
            <a:ext cx="8760542" cy="462745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38" y="362128"/>
            <a:ext cx="6554867" cy="1466672"/>
          </a:xfrm>
        </p:spPr>
        <p:txBody>
          <a:bodyPr>
            <a:normAutofit/>
          </a:bodyPr>
          <a:lstStyle/>
          <a:p>
            <a:r>
              <a:rPr b="1" dirty="0"/>
              <a:t>Key Performance Indicators (KPIs)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98407"/>
            <a:ext cx="6554867" cy="3767670"/>
          </a:xfrm>
        </p:spPr>
        <p:txBody>
          <a:bodyPr>
            <a:normAutofit/>
          </a:bodyPr>
          <a:lstStyle/>
          <a:p>
            <a:r>
              <a:rPr sz="3000" dirty="0">
                <a:solidFill>
                  <a:schemeClr val="tx1"/>
                </a:solidFill>
              </a:rPr>
              <a:t>Total Sales</a:t>
            </a:r>
          </a:p>
          <a:p>
            <a:r>
              <a:rPr sz="3000" dirty="0">
                <a:solidFill>
                  <a:schemeClr val="tx1"/>
                </a:solidFill>
              </a:rPr>
              <a:t>Total Profit</a:t>
            </a:r>
          </a:p>
          <a:p>
            <a:r>
              <a:rPr sz="3000" dirty="0">
                <a:solidFill>
                  <a:schemeClr val="tx1"/>
                </a:solidFill>
              </a:rPr>
              <a:t>Sales Growth %</a:t>
            </a:r>
          </a:p>
          <a:p>
            <a:r>
              <a:rPr sz="3000" dirty="0">
                <a:solidFill>
                  <a:schemeClr val="tx1"/>
                </a:solidFill>
              </a:rPr>
              <a:t>Total Orders / Quantity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478"/>
            <a:ext cx="8229600" cy="761682"/>
          </a:xfrm>
        </p:spPr>
        <p:txBody>
          <a:bodyPr>
            <a:normAutofit/>
          </a:bodyPr>
          <a:lstStyle/>
          <a:p>
            <a:r>
              <a:rPr b="1" dirty="0"/>
              <a:t>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5360"/>
            <a:ext cx="8229600" cy="5150803"/>
          </a:xfrm>
        </p:spPr>
        <p:txBody>
          <a:bodyPr>
            <a:normAutofit/>
          </a:bodyPr>
          <a:lstStyle/>
          <a:p>
            <a:r>
              <a:rPr sz="3000" dirty="0">
                <a:solidFill>
                  <a:schemeClr val="tx1"/>
                </a:solidFill>
              </a:rPr>
              <a:t>Sales are highest in the West region</a:t>
            </a:r>
            <a:endParaRPr lang="en-IN" sz="3000" dirty="0">
              <a:solidFill>
                <a:schemeClr val="tx1"/>
              </a:solidFill>
            </a:endParaRPr>
          </a:p>
          <a:p>
            <a:r>
              <a:rPr lang="en-US" sz="3000" dirty="0"/>
              <a:t>Office Supplies have the lowest profit margins</a:t>
            </a:r>
          </a:p>
          <a:p>
            <a:r>
              <a:rPr lang="en-US" sz="3000" dirty="0"/>
              <a:t>Technology category drives most of the revenue</a:t>
            </a:r>
            <a:endParaRPr lang="en-IN" sz="3000" dirty="0"/>
          </a:p>
          <a:p>
            <a:r>
              <a:rPr lang="en-US" sz="3200" dirty="0"/>
              <a:t>Q4 shows consistent sales spikes annually</a:t>
            </a:r>
            <a:br>
              <a:rPr lang="en-US" sz="3200" dirty="0"/>
            </a:br>
            <a:endParaRPr lang="en-IN" sz="3200" dirty="0"/>
          </a:p>
          <a:p>
            <a:pPr marL="0" indent="0">
              <a:buNone/>
            </a:pPr>
            <a:endParaRPr lang="en-IN" sz="3000" dirty="0"/>
          </a:p>
          <a:p>
            <a:endParaRPr lang="en-IN" sz="3000" dirty="0">
              <a:solidFill>
                <a:schemeClr val="tx1"/>
              </a:solidFill>
            </a:endParaRPr>
          </a:p>
          <a:p>
            <a:endParaRPr lang="en-IN" sz="3000" dirty="0">
              <a:solidFill>
                <a:schemeClr val="tx1"/>
              </a:solidFill>
            </a:endParaRPr>
          </a:p>
          <a:p>
            <a:endParaRPr lang="en-IN" sz="3000" dirty="0">
              <a:solidFill>
                <a:schemeClr val="tx1"/>
              </a:solidFill>
            </a:endParaRPr>
          </a:p>
          <a:p>
            <a:endParaRPr lang="en-IN" sz="3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240" y="1581431"/>
            <a:ext cx="7022304" cy="4367955"/>
          </a:xfrm>
        </p:spPr>
        <p:txBody>
          <a:bodyPr>
            <a:noAutofit/>
          </a:bodyPr>
          <a:lstStyle/>
          <a:p>
            <a:r>
              <a:rPr sz="3000" dirty="0">
                <a:solidFill>
                  <a:schemeClr val="tx1"/>
                </a:solidFill>
              </a:rPr>
              <a:t>Increase marketing focus on the West region</a:t>
            </a:r>
          </a:p>
          <a:p>
            <a:r>
              <a:rPr sz="3000" dirty="0">
                <a:solidFill>
                  <a:schemeClr val="tx1"/>
                </a:solidFill>
              </a:rPr>
              <a:t>Review discount strategy on Office Supplies</a:t>
            </a:r>
          </a:p>
          <a:p>
            <a:r>
              <a:rPr sz="3000" dirty="0">
                <a:solidFill>
                  <a:schemeClr val="tx1"/>
                </a:solidFill>
              </a:rPr>
              <a:t>Invest more in Technology category growth</a:t>
            </a:r>
          </a:p>
          <a:p>
            <a:r>
              <a:rPr sz="3000" dirty="0">
                <a:solidFill>
                  <a:schemeClr val="tx1"/>
                </a:solidFill>
              </a:rPr>
              <a:t>Prepare for increased inventory demand in Q4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Appendix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701478"/>
            <a:ext cx="6566705" cy="4339885"/>
          </a:xfrm>
        </p:spPr>
        <p:txBody>
          <a:bodyPr>
            <a:normAutofit/>
          </a:bodyPr>
          <a:lstStyle/>
          <a:p>
            <a:r>
              <a:rPr sz="3000" dirty="0">
                <a:solidFill>
                  <a:schemeClr val="tx1"/>
                </a:solidFill>
                <a:latin typeface="+mj-lt"/>
              </a:rPr>
              <a:t>Data Source: Sample Superstore Excel Dataset</a:t>
            </a:r>
            <a:r>
              <a:rPr lang="en-IN" sz="3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IN" sz="3000" i="0" u="none" strike="noStrike" baseline="0" dirty="0">
                <a:solidFill>
                  <a:schemeClr val="tx1"/>
                </a:solidFill>
                <a:latin typeface="+mj-lt"/>
              </a:rPr>
              <a:t>(from kaggle)</a:t>
            </a:r>
            <a:endParaRPr sz="3000" dirty="0">
              <a:solidFill>
                <a:schemeClr val="tx1"/>
              </a:solidFill>
              <a:latin typeface="+mj-lt"/>
            </a:endParaRPr>
          </a:p>
          <a:p>
            <a:r>
              <a:rPr sz="3000" dirty="0">
                <a:solidFill>
                  <a:schemeClr val="tx1"/>
                </a:solidFill>
              </a:rPr>
              <a:t>Tool Used: Power BI</a:t>
            </a:r>
          </a:p>
          <a:p>
            <a:r>
              <a:rPr sz="3000" dirty="0">
                <a:solidFill>
                  <a:schemeClr val="tx1"/>
                </a:solidFill>
              </a:rPr>
              <a:t>Report Author: </a:t>
            </a:r>
            <a:r>
              <a:rPr lang="en-IN" sz="3000" dirty="0">
                <a:solidFill>
                  <a:schemeClr val="tx1"/>
                </a:solidFill>
              </a:rPr>
              <a:t>Shobana Balusamy</a:t>
            </a:r>
            <a:endParaRPr sz="3000" dirty="0">
              <a:solidFill>
                <a:schemeClr val="tx1"/>
              </a:solidFill>
            </a:endParaRPr>
          </a:p>
          <a:p>
            <a:r>
              <a:rPr sz="3000" dirty="0">
                <a:solidFill>
                  <a:schemeClr val="tx1"/>
                </a:solidFill>
              </a:rPr>
              <a:t>Date Created: </a:t>
            </a:r>
            <a:r>
              <a:rPr lang="en-IN" sz="3000" dirty="0">
                <a:solidFill>
                  <a:schemeClr val="tx1"/>
                </a:solidFill>
              </a:rPr>
              <a:t>30-05-2025</a:t>
            </a:r>
            <a:endParaRPr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</TotalTime>
  <Words>111</Words>
  <Application>Microsoft Office PowerPoint</Application>
  <PresentationFormat>On-screen Show (4:3)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Sales Performance Dashboard</vt:lpstr>
      <vt:lpstr>Dashboard Overview</vt:lpstr>
      <vt:lpstr>Key Performance Indicators (KPIs)</vt:lpstr>
      <vt:lpstr>Insights</vt:lpstr>
      <vt:lpstr>Recommendations</vt:lpstr>
      <vt:lpstr>Appendix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Shobana Balusamy</cp:lastModifiedBy>
  <cp:revision>3</cp:revision>
  <dcterms:created xsi:type="dcterms:W3CDTF">2013-01-27T09:14:16Z</dcterms:created>
  <dcterms:modified xsi:type="dcterms:W3CDTF">2025-06-08T17:56:40Z</dcterms:modified>
  <cp:category/>
</cp:coreProperties>
</file>