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4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1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88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3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3168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0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96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5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0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6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3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4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Sales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b="1" dirty="0"/>
              <a:t>Power BI Report Summary for Business Stakeholders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62987"/>
            <a:ext cx="7765321" cy="954775"/>
          </a:xfrm>
        </p:spPr>
        <p:txBody>
          <a:bodyPr/>
          <a:lstStyle/>
          <a:p>
            <a:pPr algn="ctr"/>
            <a:r>
              <a:rPr b="1" dirty="0"/>
              <a:t>Dashboard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12028-EA5D-F042-6723-7B4E94A1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34800"/>
            <a:ext cx="8686800" cy="44814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38" y="362128"/>
            <a:ext cx="6554867" cy="1466672"/>
          </a:xfrm>
        </p:spPr>
        <p:txBody>
          <a:bodyPr>
            <a:normAutofit/>
          </a:bodyPr>
          <a:lstStyle/>
          <a:p>
            <a:r>
              <a:rPr b="1" dirty="0"/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98407"/>
            <a:ext cx="6554867" cy="3767670"/>
          </a:xfrm>
        </p:spPr>
        <p:txBody>
          <a:bodyPr>
            <a:normAutofit/>
          </a:bodyPr>
          <a:lstStyle/>
          <a:p>
            <a:r>
              <a:rPr sz="3000" dirty="0">
                <a:solidFill>
                  <a:schemeClr val="tx1"/>
                </a:solidFill>
              </a:rPr>
              <a:t>Total Sales</a:t>
            </a:r>
          </a:p>
          <a:p>
            <a:r>
              <a:rPr sz="3000" dirty="0">
                <a:solidFill>
                  <a:schemeClr val="tx1"/>
                </a:solidFill>
              </a:rPr>
              <a:t>Total Profit</a:t>
            </a:r>
          </a:p>
          <a:p>
            <a:r>
              <a:rPr sz="3000" dirty="0">
                <a:solidFill>
                  <a:schemeClr val="tx1"/>
                </a:solidFill>
              </a:rPr>
              <a:t>Sales Growth %</a:t>
            </a:r>
          </a:p>
          <a:p>
            <a:r>
              <a:rPr sz="3000" dirty="0">
                <a:solidFill>
                  <a:schemeClr val="tx1"/>
                </a:solidFill>
              </a:rPr>
              <a:t>Total Orders / Quantity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478"/>
            <a:ext cx="8229600" cy="761682"/>
          </a:xfrm>
        </p:spPr>
        <p:txBody>
          <a:bodyPr>
            <a:normAutofit/>
          </a:bodyPr>
          <a:lstStyle/>
          <a:p>
            <a:r>
              <a:rPr b="1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5360"/>
            <a:ext cx="8229600" cy="5150803"/>
          </a:xfrm>
        </p:spPr>
        <p:txBody>
          <a:bodyPr>
            <a:normAutofit/>
          </a:bodyPr>
          <a:lstStyle/>
          <a:p>
            <a:r>
              <a:rPr sz="3000" dirty="0">
                <a:solidFill>
                  <a:schemeClr val="tx1"/>
                </a:solidFill>
              </a:rPr>
              <a:t>Sales are highest in the West region</a:t>
            </a:r>
            <a:endParaRPr lang="en-IN" sz="3000" dirty="0">
              <a:solidFill>
                <a:schemeClr val="tx1"/>
              </a:solidFill>
            </a:endParaRPr>
          </a:p>
          <a:p>
            <a:endParaRPr lang="en-IN" sz="3000" dirty="0">
              <a:solidFill>
                <a:schemeClr val="tx1"/>
              </a:solidFill>
            </a:endParaRPr>
          </a:p>
          <a:p>
            <a:endParaRPr lang="en-IN" sz="3000" dirty="0">
              <a:solidFill>
                <a:schemeClr val="tx1"/>
              </a:solidFill>
            </a:endParaRPr>
          </a:p>
          <a:p>
            <a:endParaRPr lang="en-IN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sz="3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1A74B-DA67-7FFE-FF3B-B2D2091A1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93" y="1859280"/>
            <a:ext cx="726281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B9AF81-9E98-D530-3EC2-1E2F28F6A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73" y="1463040"/>
            <a:ext cx="7780454" cy="4846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D46B36-EB5D-486E-DE16-9016C0349466}"/>
              </a:ext>
            </a:extLst>
          </p:cNvPr>
          <p:cNvSpPr txBox="1"/>
          <p:nvPr/>
        </p:nvSpPr>
        <p:spPr>
          <a:xfrm>
            <a:off x="224573" y="538480"/>
            <a:ext cx="8544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Office Supplies have the lowest profit margins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79441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59C16A-FCF3-582F-7124-E970F39B9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1285339"/>
            <a:ext cx="8117840" cy="5125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E73628-74E6-E90C-17F2-08917AFD2B6B}"/>
              </a:ext>
            </a:extLst>
          </p:cNvPr>
          <p:cNvSpPr txBox="1"/>
          <p:nvPr/>
        </p:nvSpPr>
        <p:spPr>
          <a:xfrm>
            <a:off x="132080" y="304800"/>
            <a:ext cx="10006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Technology category drives most of the revenue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08896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E11FF-48F2-29A6-1D6E-32EA6798ED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75"/>
          <a:stretch/>
        </p:blipFill>
        <p:spPr>
          <a:xfrm>
            <a:off x="142240" y="835743"/>
            <a:ext cx="4318000" cy="2693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89E94-4A3E-A902-A9E1-EB5FF8C1E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764" y="835743"/>
            <a:ext cx="4318000" cy="2693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31C475-0551-2246-B5F3-C136A5D449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571"/>
          <a:stretch/>
        </p:blipFill>
        <p:spPr>
          <a:xfrm>
            <a:off x="142240" y="3963823"/>
            <a:ext cx="4318000" cy="2693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134CEF-6A4D-DBE1-E6C5-A0DDB1A2F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762" y="3963823"/>
            <a:ext cx="4318002" cy="26938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567CCB-1967-2D95-3725-A86D1A7F9802}"/>
              </a:ext>
            </a:extLst>
          </p:cNvPr>
          <p:cNvSpPr txBox="1"/>
          <p:nvPr/>
        </p:nvSpPr>
        <p:spPr>
          <a:xfrm>
            <a:off x="130828" y="4339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2018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BC46C-6E70-068D-8BCE-EF7DAB52FA28}"/>
              </a:ext>
            </a:extLst>
          </p:cNvPr>
          <p:cNvSpPr txBox="1"/>
          <p:nvPr/>
        </p:nvSpPr>
        <p:spPr>
          <a:xfrm>
            <a:off x="4683764" y="44609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59B962-23A3-453C-3FBE-76C7C9E333F6}"/>
              </a:ext>
            </a:extLst>
          </p:cNvPr>
          <p:cNvSpPr txBox="1"/>
          <p:nvPr/>
        </p:nvSpPr>
        <p:spPr>
          <a:xfrm>
            <a:off x="130828" y="359449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729436-0EDD-2752-AB1B-D84C5B5A50D5}"/>
              </a:ext>
            </a:extLst>
          </p:cNvPr>
          <p:cNvSpPr txBox="1"/>
          <p:nvPr/>
        </p:nvSpPr>
        <p:spPr>
          <a:xfrm>
            <a:off x="4683762" y="359449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7F82A9-552D-A8D1-886F-EFFDE74410AE}"/>
              </a:ext>
            </a:extLst>
          </p:cNvPr>
          <p:cNvSpPr txBox="1"/>
          <p:nvPr/>
        </p:nvSpPr>
        <p:spPr>
          <a:xfrm>
            <a:off x="457199" y="40752"/>
            <a:ext cx="6217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Q4 shows consistent sales spikes annually</a:t>
            </a: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3236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240" y="1581431"/>
            <a:ext cx="7022304" cy="4367955"/>
          </a:xfrm>
        </p:spPr>
        <p:txBody>
          <a:bodyPr>
            <a:noAutofit/>
          </a:bodyPr>
          <a:lstStyle/>
          <a:p>
            <a:r>
              <a:rPr sz="3000" dirty="0">
                <a:solidFill>
                  <a:schemeClr val="tx1"/>
                </a:solidFill>
              </a:rPr>
              <a:t>Increase marketing focus on the West region</a:t>
            </a:r>
          </a:p>
          <a:p>
            <a:r>
              <a:rPr sz="3000" dirty="0">
                <a:solidFill>
                  <a:schemeClr val="tx1"/>
                </a:solidFill>
              </a:rPr>
              <a:t>Review discount strategy on Office Supplies</a:t>
            </a:r>
          </a:p>
          <a:p>
            <a:r>
              <a:rPr sz="3000" dirty="0">
                <a:solidFill>
                  <a:schemeClr val="tx1"/>
                </a:solidFill>
              </a:rPr>
              <a:t>Invest more in Technology category growth</a:t>
            </a:r>
          </a:p>
          <a:p>
            <a:r>
              <a:rPr sz="3000" dirty="0">
                <a:solidFill>
                  <a:schemeClr val="tx1"/>
                </a:solidFill>
              </a:rPr>
              <a:t>Prepare for increased inventory demand in Q4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01478"/>
            <a:ext cx="6566705" cy="4339885"/>
          </a:xfrm>
        </p:spPr>
        <p:txBody>
          <a:bodyPr>
            <a:normAutofit/>
          </a:bodyPr>
          <a:lstStyle/>
          <a:p>
            <a:r>
              <a:rPr sz="3000" dirty="0">
                <a:solidFill>
                  <a:schemeClr val="tx1"/>
                </a:solidFill>
                <a:latin typeface="+mj-lt"/>
              </a:rPr>
              <a:t>Data Source: Sample Superstore Excel Dataset</a:t>
            </a:r>
            <a:r>
              <a:rPr lang="en-IN" sz="3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3000" i="0" u="none" strike="noStrike" baseline="0" dirty="0">
                <a:solidFill>
                  <a:schemeClr val="tx1"/>
                </a:solidFill>
                <a:latin typeface="+mj-lt"/>
              </a:rPr>
              <a:t>(from kaggle)</a:t>
            </a:r>
            <a:endParaRPr sz="3000" dirty="0">
              <a:solidFill>
                <a:schemeClr val="tx1"/>
              </a:solidFill>
              <a:latin typeface="+mj-lt"/>
            </a:endParaRPr>
          </a:p>
          <a:p>
            <a:r>
              <a:rPr sz="3000" dirty="0">
                <a:solidFill>
                  <a:schemeClr val="tx1"/>
                </a:solidFill>
              </a:rPr>
              <a:t>Tool Used: Power BI</a:t>
            </a:r>
          </a:p>
          <a:p>
            <a:r>
              <a:rPr sz="3000" dirty="0">
                <a:solidFill>
                  <a:schemeClr val="tx1"/>
                </a:solidFill>
              </a:rPr>
              <a:t>Report Author: </a:t>
            </a:r>
            <a:r>
              <a:rPr lang="en-IN" sz="3000" dirty="0">
                <a:solidFill>
                  <a:schemeClr val="tx1"/>
                </a:solidFill>
              </a:rPr>
              <a:t>Shobana Balusamy</a:t>
            </a:r>
            <a:endParaRPr sz="3000" dirty="0">
              <a:solidFill>
                <a:schemeClr val="tx1"/>
              </a:solidFill>
            </a:endParaRPr>
          </a:p>
          <a:p>
            <a:r>
              <a:rPr sz="3000" dirty="0">
                <a:solidFill>
                  <a:schemeClr val="tx1"/>
                </a:solidFill>
              </a:rPr>
              <a:t>Date Created: </a:t>
            </a:r>
            <a:r>
              <a:rPr lang="en-IN" sz="3000" dirty="0">
                <a:solidFill>
                  <a:schemeClr val="tx1"/>
                </a:solidFill>
              </a:rPr>
              <a:t>30-05-2025</a:t>
            </a:r>
            <a:endParaRPr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115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Sales Performance Dashboard</vt:lpstr>
      <vt:lpstr>Dashboard Overview</vt:lpstr>
      <vt:lpstr>Key Performance Indicators (KPIs)</vt:lpstr>
      <vt:lpstr>Insights</vt:lpstr>
      <vt:lpstr>PowerPoint Presentation</vt:lpstr>
      <vt:lpstr>PowerPoint Presentation</vt:lpstr>
      <vt:lpstr>PowerPoint Presentation</vt:lpstr>
      <vt:lpstr>Recommendations</vt:lpstr>
      <vt:lpstr>Appendix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Shobana Balusamy</cp:lastModifiedBy>
  <cp:revision>2</cp:revision>
  <dcterms:created xsi:type="dcterms:W3CDTF">2013-01-27T09:14:16Z</dcterms:created>
  <dcterms:modified xsi:type="dcterms:W3CDTF">2025-05-30T10:37:09Z</dcterms:modified>
  <cp:category/>
</cp:coreProperties>
</file>