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464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US" sz="2400" lang="en-IN"/>
              <a:t> </a:t>
            </a:r>
            <a:r>
              <a:rPr altLang="en-US" sz="2400" lang="en-US"/>
              <a:t>S</a:t>
            </a:r>
            <a:r>
              <a:rPr altLang="en-US" sz="2400" lang="en-US"/>
              <a:t>h</a:t>
            </a:r>
            <a:r>
              <a:rPr altLang="en-US" sz="2400" lang="en-US"/>
              <a:t>o</a:t>
            </a:r>
            <a:r>
              <a:rPr altLang="en-US" sz="2400" lang="en-US"/>
              <a:t>b</a:t>
            </a:r>
            <a:r>
              <a:rPr altLang="en-US" sz="2400" lang="en-US"/>
              <a:t>a</a:t>
            </a:r>
            <a:r>
              <a:rPr altLang="en-US" sz="2400" lang="en-US"/>
              <a:t>n</a:t>
            </a:r>
            <a:r>
              <a:rPr altLang="en-US" sz="2400" lang="en-US"/>
              <a:t>a</a:t>
            </a:r>
            <a:r>
              <a:rPr altLang="en-US" sz="2400" lang="en-US"/>
              <a:t>.</a:t>
            </a:r>
            <a:r>
              <a:rPr altLang="en-US" sz="2400" lang="en-US"/>
              <a:t>s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US" dirty="0" sz="2400" lang="en-IN"/>
              <a:t> 312212</a:t>
            </a:r>
            <a:r>
              <a:rPr altLang="en-US" dirty="0" sz="2400" lang="en-US"/>
              <a:t>8</a:t>
            </a:r>
            <a:r>
              <a:rPr altLang="en-US" dirty="0" sz="2400" lang="en-US"/>
              <a:t>6</a:t>
            </a:r>
            <a:r>
              <a:rPr altLang="en-US" dirty="0" sz="2400" lang="en-US"/>
              <a:t>6</a:t>
            </a:r>
            <a:r>
              <a:rPr altLang="en-US" dirty="0" sz="2400" lang="en-IN"/>
              <a:t> [unm14512022g11</a:t>
            </a:r>
            <a:r>
              <a:rPr altLang="en-US" dirty="0" sz="2400" lang="en-US"/>
              <a:t>6</a:t>
            </a:r>
            <a:r>
              <a:rPr altLang="en-US" dirty="0" sz="2400" lang="en-US"/>
              <a:t>]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altLang="en-US" dirty="0" sz="2400" lang="en-IN"/>
              <a:t> B.COM[GENERAL]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altLang="en-US" dirty="0" sz="2400" lang="en-IN"/>
              <a:t> : Mahalashmi Women’s College Of Arts And Science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2"/>
          <p:cNvSpPr txBox="1"/>
          <p:nvPr/>
        </p:nvSpPr>
        <p:spPr>
          <a:xfrm>
            <a:off x="739775" y="982341"/>
            <a:ext cx="8285560" cy="5781040"/>
          </a:xfrm>
          <a:prstGeom prst="rect"/>
          <a:noFill/>
        </p:spPr>
        <p:txBody>
          <a:bodyPr wrap="square">
            <a:spAutoFit/>
          </a:bodyPr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dirty="0" lang="en-US"/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755331" y="1469651"/>
            <a:ext cx="8665536" cy="5176509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/>
          <a:noFill/>
        </p:spPr>
        <p:txBody>
          <a:bodyPr anchor="t" rtlCol="0" wrap="square">
            <a:noAutofit/>
          </a:bodyPr>
          <a:p>
            <a:pPr algn="l" indent="-342900" lvl="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altLang="en-US" b="0" dirty="0" sz="2400" i="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170815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altLang="en-US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291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080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</a:p>
          <a:p>
            <a:pPr indent="-342900" marL="342900">
              <a:buFont typeface="Wingdings" panose="05000000000000000000" charset="0"/>
              <a:buChar char="ü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 indent="0">
              <a:buFont typeface="Wingdings" panose="05000000000000000000" charset="0"/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Sharmila .P</cp:lastModifiedBy>
  <dcterms:created xsi:type="dcterms:W3CDTF">2024-03-29T04:07:00Z</dcterms:created>
  <dcterms:modified xsi:type="dcterms:W3CDTF">2024-08-30T04:13:28Z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a06c8c4069bd4779a3fadcc7af8a7636</vt:lpwstr>
  </property>
  <property fmtid="{D5CDD505-2E9C-101B-9397-08002B2CF9AE}" pid="5" name="KSOProductBuildVer">
    <vt:lpwstr>1033-12.2.0.18165</vt:lpwstr>
  </property>
</Properties>
</file>