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'[employee_data (1).csv]Sheet1'!$A$1:$A$10</c:f>
              <c:strCache>
                <c:ptCount val="10"/>
                <c:pt idx="0">
                  <c:v>Clayton</c:v>
                </c:pt>
                <c:pt idx="1">
                  <c:v>Celia</c:v>
                </c:pt>
                <c:pt idx="2">
                  <c:v>Valentin</c:v>
                </c:pt>
                <c:pt idx="3">
                  <c:v>Ryland</c:v>
                </c:pt>
                <c:pt idx="4">
                  <c:v>Esteban</c:v>
                </c:pt>
                <c:pt idx="5">
                  <c:v>Jonathan</c:v>
                </c:pt>
                <c:pt idx="6">
                  <c:v>Nevaeh</c:v>
                </c:pt>
                <c:pt idx="7">
                  <c:v>Chaim</c:v>
                </c:pt>
                <c:pt idx="8">
                  <c:v>Arely</c:v>
                </c:pt>
                <c:pt idx="9">
                  <c:v>Vance</c:v>
                </c:pt>
              </c:strCache>
            </c:strRef>
          </c:cat>
          <c:val>
            <c:numRef>
              <c:f>'[employee_data (1).csv]Sheet1'!$B$1:$B$10</c:f>
              <c:numCache>
                <c:formatCode>General</c:formatCode>
                <c:ptCount val="10"/>
                <c:pt idx="0">
                  <c:v>4</c:v>
                </c:pt>
                <c:pt idx="1">
                  <c:v>1</c:v>
                </c:pt>
                <c:pt idx="2">
                  <c:v>4</c:v>
                </c:pt>
                <c:pt idx="3">
                  <c:v>3</c:v>
                </c:pt>
                <c:pt idx="4">
                  <c:v>3</c:v>
                </c:pt>
                <c:pt idx="5">
                  <c:v>4</c:v>
                </c:pt>
                <c:pt idx="6">
                  <c:v>4</c:v>
                </c:pt>
                <c:pt idx="7">
                  <c:v>2</c:v>
                </c:pt>
                <c:pt idx="8">
                  <c:v>2</c:v>
                </c:pt>
                <c:pt idx="9">
                  <c:v>2</c:v>
                </c:pt>
              </c:numCache>
            </c:numRef>
          </c:val>
          <c:extLst>
            <c:ext xmlns:c16="http://schemas.microsoft.com/office/drawing/2014/chart" uri="{C3380CC4-5D6E-409C-BE32-E72D297353CC}">
              <c16:uniqueId val="{00000000-19B7-5545-8406-176509228039}"/>
            </c:ext>
          </c:extLst>
        </c:ser>
        <c:dLbls>
          <c:showLegendKey val="0"/>
          <c:showVal val="0"/>
          <c:showCatName val="0"/>
          <c:showSerName val="0"/>
          <c:showPercent val="0"/>
          <c:showBubbleSize val="0"/>
          <c:showLeaderLines val="1"/>
        </c:dLbls>
        <c:gapWidth val="15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SHOBANA.M</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a:t>
            </a:r>
            <a:r>
              <a:rPr lang="en-US" sz="2400" dirty="0">
                <a:latin typeface="Times New Roman" panose="02020603050405020304" pitchFamily="18" charset="0"/>
                <a:cs typeface="Times New Roman" panose="02020603050405020304" pitchFamily="18" charset="0"/>
              </a:rPr>
              <a:t>67</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USERNAME:asunm14753122146</a:t>
            </a:r>
            <a:r>
              <a:rPr lang="en-US" sz="2400" dirty="0">
                <a:latin typeface="Times New Roman" panose="02020603050405020304" pitchFamily="18" charset="0"/>
                <a:cs typeface="Times New Roman" panose="02020603050405020304" pitchFamily="18" charset="0"/>
              </a:rPr>
              <a:t>67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DEPARTMENT:PG&amp; RESEARCH DEPARTMENT OF COMMERCE </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2CC0A704-E9DB-6E13-03BA-9E7A65CDDF77}"/>
              </a:ext>
            </a:extLst>
          </p:cNvPr>
          <p:cNvGraphicFramePr>
            <a:graphicFrameLocks/>
          </p:cNvGraphicFramePr>
          <p:nvPr>
            <p:extLst>
              <p:ext uri="{D42A27DB-BD31-4B8C-83A1-F6EECF244321}">
                <p14:modId xmlns:p14="http://schemas.microsoft.com/office/powerpoint/2010/main" val="132927425"/>
              </p:ext>
            </p:extLst>
          </p:nvPr>
        </p:nvGraphicFramePr>
        <p:xfrm>
          <a:off x="3805766" y="2057400"/>
          <a:ext cx="5158940" cy="34334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US" sz="2400" dirty="0">
                <a:latin typeface="Times New Roman" panose="02020603050405020304"/>
              </a:rPr>
              <a:t>DR.G.ANITHA DEVI</a:t>
            </a:r>
            <a:endParaRPr lang="en-GB" sz="2400" dirty="0">
              <a:latin typeface="Times New Roman" panose="02020603050405020304"/>
            </a:endParaRP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170441" y="1758912"/>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Shobana Mohanraj</cp:lastModifiedBy>
  <cp:revision>34</cp:revision>
  <dcterms:created xsi:type="dcterms:W3CDTF">2024-08-21T00:32:52Z</dcterms:created>
  <dcterms:modified xsi:type="dcterms:W3CDTF">2024-08-27T07:57:43Z</dcterms:modified>
</cp:coreProperties>
</file>