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>
        <p:scale>
          <a:sx n="114" d="100"/>
          <a:sy n="11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9046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1826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0186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447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8360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0825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895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4879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465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3286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700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9390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7679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8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7348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428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4706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191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2122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2398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025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69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8482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5703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583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3426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7320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2761594"/>
            <a:ext cx="933634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ME: SHOBANA 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: 312211556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ACCOUNTING AND FINANCE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            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THIRUTHANGAL NADAR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2900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838200" y="1061778"/>
            <a:ext cx="8162925" cy="6225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collection: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1.To gather comprehensive and accurate employee data that will serve as the foundation for analysis aimed at improving hr and management decisions.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2.verify the accuracy and completeness of the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collection: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1.to identify and collect relevant features (Data attributes) that will be used in the analysis of employee data to extract meaningful insights and support decision-making.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2.review the collected features and select those that are most relevant to the analysis objectives.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cleaning: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1.to prepare the employee dataset by correcting errors, handling missing values, and ensuring consistency to enable accurate and reliable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2.A cleaned and well-organised dataset that is free from errors, inconsistencies, and missing values, ensuring reliable and accurate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Perfomance level: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1.track performance changes over time to identify pattens or impovements.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2.assess if employees are meeting performance goals and targets over specified periods.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4185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"/>
          <p:cNvSpPr>
            <a:spLocks/>
          </p:cNvSpPr>
          <p:nvPr/>
        </p:nvSpPr>
        <p:spPr>
          <a:xfrm rot="0">
            <a:off x="762000" y="152400"/>
            <a:ext cx="8153400" cy="6787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1.to provide a concise overview of the findings and insights derived from the analysis of employee data, aiding hr and management in making informed decisions.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2.this summary consolidates the findings from employee data analysis into an accessible format, enabling effective communication of insights and recommendations to stakeholders.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Visulaization: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1. for basic charts and graphs such as bar charts, line charts, and histograms.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2.ensure that visualizations are clear and easy to understand, avoiding clutter and focusing on key insights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1564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400174"/>
            <a:ext cx="6515346" cy="44196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0290793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371600" y="1295399"/>
            <a:ext cx="7848599" cy="5434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analysis provides a comprehensive overview of employee performance, compensation, and demographic trends, offering actionable insights to enhance hr practices and organisational performance.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distribution: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the analysis reveals that performance ratings are generally concentrated kin the mid-range, with a small percentage of employees rated at the extremes (high or low).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637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6200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5979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609599" y="1524000"/>
            <a:ext cx="7381875" cy="45205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Obectives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analyse and generate insights from employee data to improve workforce management and decision-making.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you have been provided with an excel dataset containing the following columns: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 id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2.Name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3.Department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4.Date of birth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5.Position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6.Date of hire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7.Salary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8.bonus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9.House worked per week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10.Performance rating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8654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609600" y="1600201"/>
            <a:ext cx="8091714" cy="5882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Objective: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 analyse employee data to derive actionable insights for enhancing organizational performance , optimizing resource allocation , and informing strategic HR decisions.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Scope: this project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involves examining various aspects of employee data, including demographics, employment history, compensation, and performance the analysis will focus on, and patterns that can aid in making informed HR decisions.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Stakeholders: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Department, Management Team, Data Analysis Team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Success Criteria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1.Accurate and thorough data analysis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2.Clear and actionable insights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3.Effective visualizations that facilitate understanding of data   trends.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055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14400" y="2019300"/>
            <a:ext cx="5311194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Owner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Human resources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Company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184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743200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286000" y="2383786"/>
            <a:ext cx="4757738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- highlight blanks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                               - remove blanks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                          - performance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                      - summarize information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                               - data visualization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8098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685800" y="1828800"/>
            <a:ext cx="617220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Dataset - From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Available Features - 26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Necessary Features - 9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            - In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                       - In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 - In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                     -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    - In Numerical Value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1517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605040" y="2206262"/>
            <a:ext cx="72390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Analysis=IFS(Z8&gt;=5,”VERY HIGH”,Z8&gt;=4,”HIGH”,Z8&gt;=3,”MED”,TRUE,”LOW”)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6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11</cp:revision>
  <dcterms:created xsi:type="dcterms:W3CDTF">2024-03-29T15:07:22Z</dcterms:created>
  <dcterms:modified xsi:type="dcterms:W3CDTF">2024-09-05T01:53:28Z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