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3680758"/>
            <a:ext cx="8379476" cy="1901190"/>
          </a:xfrm>
          <a:prstGeom prst="rect"/>
          <a:noFill/>
        </p:spPr>
        <p:txBody>
          <a:bodyPr anchor="ctr" rtlCol="0" wrap="square">
            <a:spAutoFit/>
          </a:bodyPr>
          <a:lstStyle>
            <a:lvl1pPr algn="l" defTabSz="914400" eaLnBrk="1" hangingPunct="1" latinLnBrk="0" marL="0" rtl="0">
              <a:defRPr sz="2400" kern="1200" lang="en-US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algn="l" defTabSz="914400" eaLnBrk="1" hangingPunct="1" latinLnBrk="0" lvl="1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0" marL="0">
              <a:lnSpc>
                <a:spcPct val="150000"/>
              </a:lnSpc>
              <a:buNone/>
            </a:pPr>
            <a:r>
              <a:rPr sz="2000"/>
              <a:t>STUDENT NA</a:t>
            </a:r>
            <a:r>
              <a:rPr sz="2000" lang="en-US"/>
              <a:t>ME</a:t>
            </a:r>
            <a:r>
              <a:rPr sz="2000" lang="en-US"/>
              <a:t>:</a:t>
            </a:r>
            <a:r>
              <a:rPr sz="2000" lang="en-US"/>
              <a:t>G.S.Shobha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REGISTER</a:t>
            </a:r>
            <a:r>
              <a:rPr sz="2000"/>
              <a:t> </a:t>
            </a:r>
            <a:r>
              <a:rPr sz="2000"/>
              <a:t>NO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/>
              <a:t>:</a:t>
            </a:r>
            <a:r>
              <a:rPr sz="2000" lang="en-US"/>
              <a:t> </a:t>
            </a:r>
            <a:r>
              <a:rPr sz="2000"/>
              <a:t>3122</a:t>
            </a:r>
            <a:r>
              <a:rPr sz="2000" lang="en-US"/>
              <a:t>0</a:t>
            </a:r>
            <a:r>
              <a:rPr sz="2000" lang="en-US"/>
              <a:t>5</a:t>
            </a:r>
            <a:r>
              <a:rPr sz="2000" lang="en-US"/>
              <a:t>0</a:t>
            </a:r>
            <a:r>
              <a:rPr sz="2000" lang="en-US"/>
              <a:t>7</a:t>
            </a:r>
            <a:r>
              <a:rPr sz="2000" lang="en-US"/>
              <a:t>3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 lang="en-US"/>
              <a:t>D</a:t>
            </a:r>
            <a:r>
              <a:rPr sz="2000" lang="en-US"/>
              <a:t>E</a:t>
            </a:r>
            <a:r>
              <a:rPr sz="2000" lang="en-US"/>
              <a:t>P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TMENT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:</a:t>
            </a:r>
            <a:r>
              <a:rPr sz="2000" lang="en-US"/>
              <a:t> </a:t>
            </a:r>
            <a:r>
              <a:rPr sz="2000" lang="en-US"/>
              <a:t>C</a:t>
            </a:r>
            <a:r>
              <a:rPr sz="2000" lang="en-US"/>
              <a:t>O</a:t>
            </a:r>
            <a:r>
              <a:rPr sz="2000" lang="en-US"/>
              <a:t>M</a:t>
            </a:r>
            <a:r>
              <a:rPr sz="2000" lang="en-US"/>
              <a:t>M</a:t>
            </a:r>
            <a:r>
              <a:rPr sz="2000" lang="en-US"/>
              <a:t>E</a:t>
            </a:r>
            <a:r>
              <a:rPr sz="2000" lang="en-US"/>
              <a:t>R</a:t>
            </a:r>
            <a:r>
              <a:rPr sz="2000" lang="en-US"/>
              <a:t>CE 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COLLEGE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:</a:t>
            </a:r>
            <a:r>
              <a:rPr sz="2000" lang="en-US"/>
              <a:t> </a:t>
            </a:r>
            <a:r>
              <a:rPr sz="2000"/>
              <a:t>NAZARETH COLLEGE OF ARTS AND SCIENCE 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          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3647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777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1844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58532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2024-03-28T06:07:22Z</dcterms:created>
  <dcterms:modified xsi:type="dcterms:W3CDTF">2024-09-09T15:21:53Z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a2ae239adc884a34b9d266cbdec99c6b</vt:lpwstr>
  </property>
</Properties>
</file>