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57" r:id="rId6"/>
    <p:sldId id="256" r:id="rId7"/>
    <p:sldId id="273" r:id="rId8"/>
    <p:sldId id="258" r:id="rId9"/>
    <p:sldId id="272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56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07.08.2023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BUS MANAGEMENT SYSTEM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11" y="1319354"/>
            <a:ext cx="5690680" cy="151735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dirty="0" smtClean="0"/>
              <a:t>VELOCITY VOYAGER</a:t>
            </a:r>
            <a:endParaRPr lang="ru-RU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456" y="4579480"/>
            <a:ext cx="4367531" cy="2055664"/>
          </a:xfrm>
        </p:spPr>
        <p:txBody>
          <a:bodyPr/>
          <a:lstStyle/>
          <a:p>
            <a:r>
              <a:rPr lang="en-US" dirty="0" smtClean="0"/>
              <a:t>Developed By 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SHOBHA DS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VENKATESH SD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SINDHU HK</a:t>
            </a:r>
            <a:endParaRPr lang="ru-RU" sz="1600" dirty="0">
              <a:solidFill>
                <a:schemeClr val="tx2"/>
              </a:solidFill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" r="7497"/>
          <a:stretch>
            <a:fillRect/>
          </a:stretch>
        </p:blipFill>
        <p:spPr>
          <a:xfrm>
            <a:off x="4745582" y="96918"/>
            <a:ext cx="7585924" cy="5949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43813" y="2840038"/>
            <a:ext cx="4548187" cy="2916237"/>
          </a:xfrm>
        </p:spPr>
        <p:txBody>
          <a:bodyPr>
            <a:normAutofit/>
          </a:bodyPr>
          <a:lstStyle/>
          <a:p>
            <a:pPr lvl="1"/>
            <a:endParaRPr lang="ru-R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7956"/>
          <a:stretch/>
        </p:blipFill>
        <p:spPr>
          <a:xfrm>
            <a:off x="7190142" y="2690949"/>
            <a:ext cx="5020114" cy="3125870"/>
          </a:xfrm>
          <a:prstGeom prst="rect">
            <a:avLst/>
          </a:prstGeom>
          <a:ln>
            <a:noFill/>
          </a:ln>
          <a:effectLst>
            <a:outerShdw blurRad="419100" dist="190500" dir="1518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1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Problem Statement</a:t>
            </a:r>
            <a:endParaRPr lang="en-IN" sz="32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/>
              <a:t>Module </a:t>
            </a:r>
            <a:r>
              <a:rPr lang="en-IN" sz="3200" b="1" dirty="0" smtClean="0"/>
              <a:t>Description</a:t>
            </a:r>
            <a:endParaRPr lang="en-IN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/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we all know, public transportation plays a crucial role in our daily lives, connecting us to work, school, and other important destinations. However, managing a fleet of buses can be a complex and challenging task, requiring careful planning and coordination. That's where bus management systems come in - they provide a comprehensive solution for optimizing bus operations and improving the overall passenger experience.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we'll explore the benefits of bus management systems and how they can help </a:t>
            </a:r>
            <a:r>
              <a:rPr lang="en-US" sz="2400" dirty="0" smtClean="0"/>
              <a:t>transport  </a:t>
            </a:r>
            <a:r>
              <a:rPr lang="en-US" sz="2400" dirty="0"/>
              <a:t>agencies operate more efficiently, reduce costs, and enhance customer satisfaction. </a:t>
            </a:r>
          </a:p>
          <a:p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8"/>
            <a:ext cx="9050518" cy="945498"/>
          </a:xfrm>
        </p:spPr>
        <p:txBody>
          <a:bodyPr/>
          <a:lstStyle/>
          <a:p>
            <a:r>
              <a:rPr lang="en-US" sz="2400" dirty="0" smtClean="0"/>
              <a:t>INTRODUCTION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 is to develop a Bus Management System that provides a comprehensive set of features to manage and optimize bus operations efficiently. The system should be user-friendly, secure, and scalable to accommodate a large number of buses, routes, and passengers.</a:t>
            </a:r>
            <a:endParaRPr lang="en-IN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9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D2790B-AC76-457A-BCB5-3E68F230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primary objective of the bus management system is to improve the overall efficiency of the transportation </a:t>
            </a:r>
            <a:r>
              <a:rPr lang="en-US" sz="2400" dirty="0" smtClean="0"/>
              <a:t>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bus management system provides passengers with real-time information about bus schedules and locations, allowing them to plan their journeys more </a:t>
            </a:r>
            <a:r>
              <a:rPr lang="en-US" sz="2400" dirty="0" smtClean="0"/>
              <a:t>effectively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system can help to reduce overcrowding on buses and improve safety by monitoring passenger numbers and providing alerts when capacity limits are reached.</a:t>
            </a:r>
            <a:endParaRPr lang="en-US" sz="2400" dirty="0" smtClean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n-IN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2459" y="1844397"/>
            <a:ext cx="1012189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 Registration: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 operators should be able to register their buses into the system with details such as bus number, seating capacity, model, and other relevant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Management: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Admins should be able to define various bus routes with starting and ending points, intermediate stops, and associated fares.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Management: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Admins should be able to create and modify bus schedules based on defined routes and assign buses to specific schedules.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 useBgFill="1"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2664" y="1097338"/>
            <a:ext cx="10396415" cy="341632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System: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Passengers should be able to search for available buses based on their preferred routes, view schedules, and book seats.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provide real-time seat availability information to passengers during the booking process.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Ticketing and Payment: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support online ticket booking and enable passengers to make secure payments using various payment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8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1194"/>
          </a:xfrm>
        </p:spPr>
        <p:txBody>
          <a:bodyPr>
            <a:normAutofit/>
          </a:bodyPr>
          <a:lstStyle/>
          <a:p>
            <a:r>
              <a:rPr lang="en-US" sz="2800" dirty="0"/>
              <a:t>In conclusion, the bus management system </a:t>
            </a:r>
            <a:r>
              <a:rPr lang="en-US" sz="2800" dirty="0" smtClean="0"/>
              <a:t> </a:t>
            </a:r>
            <a:r>
              <a:rPr lang="en-US" sz="2800" dirty="0"/>
              <a:t>provides numerous benefits for efficient and effective public transportation. By implementing this system, we can optimize fleet and route management, improve passenger experience, and streamline ticketing </a:t>
            </a:r>
            <a:r>
              <a:rPr lang="en-US" sz="2800" dirty="0" smtClean="0"/>
              <a:t>processes, </a:t>
            </a:r>
            <a:r>
              <a:rPr lang="en-US" sz="2800" dirty="0"/>
              <a:t>increased revenue for the transportation </a:t>
            </a:r>
            <a:r>
              <a:rPr lang="en-US" sz="2800" dirty="0" smtClean="0"/>
              <a:t>industry. With </a:t>
            </a:r>
            <a:r>
              <a:rPr lang="en-US" sz="2800" dirty="0"/>
              <a:t>a reliable and convenient public transportation system, people can save time, reduce stress, and contribute to a more sustainable environment.</a:t>
            </a:r>
            <a:endParaRPr lang="en-IN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96" y="1575582"/>
            <a:ext cx="8320870" cy="434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7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fb0879af-3eba-417a-a55a-ffe6dcd6ca77"/>
    <ds:schemaRef ds:uri="6dc4bcd6-49db-4c07-9060-8acfc67cef9f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465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Office Theme</vt:lpstr>
      <vt:lpstr>VELOCITY VOYAGER</vt:lpstr>
      <vt:lpstr>CONTENTS</vt:lpstr>
      <vt:lpstr>INTRODUCTION</vt:lpstr>
      <vt:lpstr>Problem Statement</vt:lpstr>
      <vt:lpstr>Objectives</vt:lpstr>
      <vt:lpstr>Module Description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2023-08-01T13:02:59Z</dcterms:created>
  <dcterms:modified xsi:type="dcterms:W3CDTF">2023-08-07T10:41:21Z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