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61" r:id="rId2"/>
    <p:sldId id="260" r:id="rId3"/>
    <p:sldId id="258" r:id="rId4"/>
    <p:sldId id="259" r:id="rId5"/>
  </p:sldIdLst>
  <p:sldSz cx="11160125" cy="1616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B11676-9450-493C-B702-253A92C1E5DD}">
          <p14:sldIdLst/>
        </p14:section>
        <p14:section name="Final draft" id="{717DF0A4-684D-4A3E-9887-031695A4DAF8}">
          <p14:sldIdLst>
            <p14:sldId id="261"/>
          </p14:sldIdLst>
        </p14:section>
        <p14:section name="Detailed version" id="{BD9A4E99-B2A4-4300-8E49-3626A8836AA3}">
          <p14:sldIdLst>
            <p14:sldId id="260"/>
          </p14:sldIdLst>
        </p14:section>
        <p14:section name="V1.28" id="{1D63A2B3-292B-4F0D-8275-C956136B3690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B050"/>
    <a:srgbClr val="FF66FF"/>
    <a:srgbClr val="DEECF8"/>
    <a:srgbClr val="FFDE93"/>
    <a:srgbClr val="0388E0"/>
    <a:srgbClr val="C7EFEB"/>
    <a:srgbClr val="D1E6F9"/>
    <a:srgbClr val="F87C1D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 snapToObjects="1">
      <p:cViewPr>
        <p:scale>
          <a:sx n="50" d="100"/>
          <a:sy n="50" d="100"/>
        </p:scale>
        <p:origin x="10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2645347"/>
            <a:ext cx="9486106" cy="5627441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8489803"/>
            <a:ext cx="8370094" cy="3902539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860579"/>
            <a:ext cx="2406402" cy="136981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860579"/>
            <a:ext cx="7079704" cy="136981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4029761"/>
            <a:ext cx="9625608" cy="6723743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10817113"/>
            <a:ext cx="9625608" cy="3535857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6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6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860583"/>
            <a:ext cx="9625608" cy="3124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3962408"/>
            <a:ext cx="4721255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5904323"/>
            <a:ext cx="4721255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3962408"/>
            <a:ext cx="4744507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5904323"/>
            <a:ext cx="4744507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2327310"/>
            <a:ext cx="5649813" cy="11486863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2327310"/>
            <a:ext cx="5649813" cy="11486863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1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860583"/>
            <a:ext cx="9625608" cy="312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4302897"/>
            <a:ext cx="9625608" cy="10255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0A56-7146-D847-92E1-256101539D4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14981568"/>
            <a:ext cx="3766542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docs.zowe.org/stable/user-guide/install-zos#stage-1-plan-and-prepare" TargetMode="External"/><Relationship Id="rId18" Type="http://schemas.openxmlformats.org/officeDocument/2006/relationships/image" Target="../media/image1.png"/><Relationship Id="rId26" Type="http://schemas.openxmlformats.org/officeDocument/2006/relationships/hyperlink" Target="https://docs.zowe.org/stable/user-guide/install-configure-zos-extensions" TargetMode="External"/><Relationship Id="rId39" Type="http://schemas.openxmlformats.org/officeDocument/2006/relationships/hyperlink" Target="https://docs.zowe.org/stable/user-guide/start-zowe-zos" TargetMode="External"/><Relationship Id="rId21" Type="http://schemas.openxmlformats.org/officeDocument/2006/relationships/image" Target="../media/image4.svg"/><Relationship Id="rId34" Type="http://schemas.openxmlformats.org/officeDocument/2006/relationships/image" Target="../media/image14.svg"/><Relationship Id="rId7" Type="http://schemas.openxmlformats.org/officeDocument/2006/relationships/hyperlink" Target="https://docs.zowe.org/stable/user-guide/installandconfig" TargetMode="External"/><Relationship Id="rId12" Type="http://schemas.openxmlformats.org/officeDocument/2006/relationships/hyperlink" Target="https://docs.zowe.org/stable/user-guide/install-zos#stage-3-initialize-a-configuration-of-the-zowe-zos-runtime" TargetMode="External"/><Relationship Id="rId17" Type="http://schemas.openxmlformats.org/officeDocument/2006/relationships/hyperlink" Target="https://docs.zowe.org/stable/user-guide/installandconfig/#zowe-configuration-file" TargetMode="External"/><Relationship Id="rId25" Type="http://schemas.openxmlformats.org/officeDocument/2006/relationships/hyperlink" Target="https://docs.zowe.org/stable/user-guide/install-zos#stage-5-optional-installing-and-managing-extensions" TargetMode="External"/><Relationship Id="rId33" Type="http://schemas.openxmlformats.org/officeDocument/2006/relationships/image" Target="../media/image13.png"/><Relationship Id="rId38" Type="http://schemas.openxmlformats.org/officeDocument/2006/relationships/image" Target="../media/image18.svg"/><Relationship Id="rId2" Type="http://schemas.openxmlformats.org/officeDocument/2006/relationships/hyperlink" Target="https://docs.zowe.org/stable/user-guide/install-zos#stage-4-optional-customize-the-configuration" TargetMode="External"/><Relationship Id="rId16" Type="http://schemas.openxmlformats.org/officeDocument/2006/relationships/hyperlink" Target="https://docs.zowe.org/stable/user-guide/install-zowe-smpe-zosmf-workflow" TargetMode="External"/><Relationship Id="rId20" Type="http://schemas.openxmlformats.org/officeDocument/2006/relationships/image" Target="../media/image3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zowe.org/stable/user-guide/install-zowe-smpe/" TargetMode="External"/><Relationship Id="rId11" Type="http://schemas.openxmlformats.org/officeDocument/2006/relationships/hyperlink" Target="https://docs.zowe.org/stable/user-guide/initialize-zos-system" TargetMode="External"/><Relationship Id="rId24" Type="http://schemas.openxmlformats.org/officeDocument/2006/relationships/hyperlink" Target="https://docs.zowe.org/stable/user-guide/configmgr-using" TargetMode="External"/><Relationship Id="rId32" Type="http://schemas.openxmlformats.org/officeDocument/2006/relationships/image" Target="../media/image12.svg"/><Relationship Id="rId37" Type="http://schemas.openxmlformats.org/officeDocument/2006/relationships/image" Target="../media/image17.png"/><Relationship Id="rId5" Type="http://schemas.openxmlformats.org/officeDocument/2006/relationships/hyperlink" Target="https://docs.zowe.org/stable/user-guide/install-zowe-zos-convenience-build" TargetMode="External"/><Relationship Id="rId15" Type="http://schemas.openxmlformats.org/officeDocument/2006/relationships/hyperlink" Target="https://docs.zowe.org/stable/user-guide/install-zowe-pswi" TargetMode="External"/><Relationship Id="rId23" Type="http://schemas.openxmlformats.org/officeDocument/2006/relationships/image" Target="../media/image6.svg"/><Relationship Id="rId28" Type="http://schemas.openxmlformats.org/officeDocument/2006/relationships/image" Target="../media/image8.svg"/><Relationship Id="rId36" Type="http://schemas.openxmlformats.org/officeDocument/2006/relationships/image" Target="../media/image16.svg"/><Relationship Id="rId10" Type="http://schemas.openxmlformats.org/officeDocument/2006/relationships/hyperlink" Target="https://docs.zowe.org/stable/user-guide/grant-user-permission-zosmf" TargetMode="External"/><Relationship Id="rId19" Type="http://schemas.openxmlformats.org/officeDocument/2006/relationships/image" Target="../media/image2.svg"/><Relationship Id="rId31" Type="http://schemas.openxmlformats.org/officeDocument/2006/relationships/image" Target="../media/image11.png"/><Relationship Id="rId4" Type="http://schemas.openxmlformats.org/officeDocument/2006/relationships/hyperlink" Target="https://www.zowe.org/download.html" TargetMode="External"/><Relationship Id="rId9" Type="http://schemas.openxmlformats.org/officeDocument/2006/relationships/hyperlink" Target="https://docs.zowe.org/stable/user-guide/configure-zowe-zosmf-workflow" TargetMode="External"/><Relationship Id="rId14" Type="http://schemas.openxmlformats.org/officeDocument/2006/relationships/hyperlink" Target="https://docs.zowe.org/stable/user-guide/install-zos#stage-2-install-the-zowe-zos-runtime" TargetMode="External"/><Relationship Id="rId22" Type="http://schemas.openxmlformats.org/officeDocument/2006/relationships/image" Target="../media/image5.png"/><Relationship Id="rId27" Type="http://schemas.openxmlformats.org/officeDocument/2006/relationships/image" Target="../media/image7.png"/><Relationship Id="rId30" Type="http://schemas.openxmlformats.org/officeDocument/2006/relationships/image" Target="../media/image10.svg"/><Relationship Id="rId35" Type="http://schemas.openxmlformats.org/officeDocument/2006/relationships/image" Target="../media/image15.png"/><Relationship Id="rId8" Type="http://schemas.openxmlformats.org/officeDocument/2006/relationships/hyperlink" Target="https://docs.zowe.org/stable/user-guide/verify-zowe-runtime-install" TargetMode="External"/><Relationship Id="rId3" Type="http://schemas.openxmlformats.org/officeDocument/2006/relationships/hyperlink" Target="https://docs.zowe.org/stable/user-guide/systemrequirements-zos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4.svg"/><Relationship Id="rId26" Type="http://schemas.openxmlformats.org/officeDocument/2006/relationships/image" Target="../media/image6.svg"/><Relationship Id="rId3" Type="http://schemas.openxmlformats.org/officeDocument/2006/relationships/hyperlink" Target="https://www.zowe.org/download.html" TargetMode="External"/><Relationship Id="rId21" Type="http://schemas.openxmlformats.org/officeDocument/2006/relationships/image" Target="../media/image17.png"/><Relationship Id="rId34" Type="http://schemas.openxmlformats.org/officeDocument/2006/relationships/image" Target="../media/image16.svg"/><Relationship Id="rId7" Type="http://schemas.openxmlformats.org/officeDocument/2006/relationships/hyperlink" Target="https://docs.zowe.org/stable/user-guide/install-zos#stage-3-initialize-a-configuration-of-the-zowe-zos-runtime" TargetMode="External"/><Relationship Id="rId12" Type="http://schemas.openxmlformats.org/officeDocument/2006/relationships/image" Target="../media/image20.svg"/><Relationship Id="rId17" Type="http://schemas.openxmlformats.org/officeDocument/2006/relationships/image" Target="../media/image3.png"/><Relationship Id="rId25" Type="http://schemas.openxmlformats.org/officeDocument/2006/relationships/image" Target="../media/image5.png"/><Relationship Id="rId33" Type="http://schemas.openxmlformats.org/officeDocument/2006/relationships/image" Target="../media/image15.png"/><Relationship Id="rId2" Type="http://schemas.openxmlformats.org/officeDocument/2006/relationships/hyperlink" Target="https://docs.zowe.org/stable/user-guide/systemrequirements-zos" TargetMode="External"/><Relationship Id="rId16" Type="http://schemas.openxmlformats.org/officeDocument/2006/relationships/image" Target="../media/image2.svg"/><Relationship Id="rId20" Type="http://schemas.openxmlformats.org/officeDocument/2006/relationships/image" Target="../media/image24.sv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zowe.org/stable/user-guide/installandconfig" TargetMode="External"/><Relationship Id="rId11" Type="http://schemas.openxmlformats.org/officeDocument/2006/relationships/image" Target="../media/image19.png"/><Relationship Id="rId24" Type="http://schemas.openxmlformats.org/officeDocument/2006/relationships/image" Target="../media/image14.svg"/><Relationship Id="rId32" Type="http://schemas.openxmlformats.org/officeDocument/2006/relationships/image" Target="../media/image12.svg"/><Relationship Id="rId5" Type="http://schemas.openxmlformats.org/officeDocument/2006/relationships/hyperlink" Target="https://docs.zowe.org/stable/user-guide/install-zowe-smpe/" TargetMode="External"/><Relationship Id="rId15" Type="http://schemas.openxmlformats.org/officeDocument/2006/relationships/image" Target="../media/image1.png"/><Relationship Id="rId23" Type="http://schemas.openxmlformats.org/officeDocument/2006/relationships/image" Target="../media/image13.png"/><Relationship Id="rId28" Type="http://schemas.openxmlformats.org/officeDocument/2006/relationships/image" Target="../media/image8.svg"/><Relationship Id="rId10" Type="http://schemas.openxmlformats.org/officeDocument/2006/relationships/hyperlink" Target="https://docs.zowe.org/stable/user-guide/install-zowe-smpe-zosmf-workflow" TargetMode="External"/><Relationship Id="rId19" Type="http://schemas.openxmlformats.org/officeDocument/2006/relationships/image" Target="../media/image23.png"/><Relationship Id="rId31" Type="http://schemas.openxmlformats.org/officeDocument/2006/relationships/image" Target="../media/image11.png"/><Relationship Id="rId4" Type="http://schemas.openxmlformats.org/officeDocument/2006/relationships/hyperlink" Target="https://docs.zowe.org/stable/user-guide/install-zowe-zos-convenience-build/#step-2-transfer-the-convenience-build-to-uss-and-expand-it" TargetMode="External"/><Relationship Id="rId9" Type="http://schemas.openxmlformats.org/officeDocument/2006/relationships/hyperlink" Target="https://docs.zowe.org/stable/user-guide/install-zos#stage-2-install-the-zowe-zos-runtime" TargetMode="External"/><Relationship Id="rId14" Type="http://schemas.openxmlformats.org/officeDocument/2006/relationships/image" Target="../media/image22.svg"/><Relationship Id="rId22" Type="http://schemas.openxmlformats.org/officeDocument/2006/relationships/image" Target="../media/image18.svg"/><Relationship Id="rId27" Type="http://schemas.openxmlformats.org/officeDocument/2006/relationships/image" Target="../media/image7.png"/><Relationship Id="rId30" Type="http://schemas.openxmlformats.org/officeDocument/2006/relationships/image" Target="../media/image10.svg"/><Relationship Id="rId8" Type="http://schemas.openxmlformats.org/officeDocument/2006/relationships/hyperlink" Target="https://docs.zowe.org/stable/user-guide/install-zos#stage-1-plan-and-prepa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zowe.org/stable/user-guide/install-zos#stage-1-plan-and-prepare" TargetMode="External"/><Relationship Id="rId2" Type="http://schemas.openxmlformats.org/officeDocument/2006/relationships/hyperlink" Target="https://docs.zowe.org/stable/user-guide/install-zos#stage-3-initialize-a-configuration-of-the-zowe-zos-runtim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zowe.org/stable/user-guide/install-zos#stage-2-install-the-zowe-zos-runtim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11718" y="10480773"/>
            <a:ext cx="8386561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Customize the configuration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796129" y="192757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931321" y="1875986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527551" y="2290482"/>
            <a:ext cx="2718035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Ensure system requirements are met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4711599" y="3140905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4745789" y="4263548"/>
            <a:ext cx="2499794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Download the convenience build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537729" y="4158891"/>
            <a:ext cx="2559738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Download the Zowe SMP/E build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4745789" y="5658393"/>
            <a:ext cx="2499789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Install 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Zowe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runtime from a convenience build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35873" y="5850420"/>
            <a:ext cx="2061090" cy="757568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        Install the Zowe SMP/E build using JCLs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976129" y="2877981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4472976" y="3880746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888103" y="715855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3228766" y="13936654"/>
            <a:ext cx="4784662" cy="558971"/>
          </a:xfrm>
          <a:prstGeom prst="rect">
            <a:avLst/>
          </a:prstGeom>
          <a:solidFill>
            <a:srgbClr val="FFDE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Verify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that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is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installed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configured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correctly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5046340" y="336780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7143041" y="9763806"/>
            <a:ext cx="3086801" cy="585224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Configure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 with z/OSMF Workflows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7143041" y="8706060"/>
            <a:ext cx="3086801" cy="631988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Grant users permission to access z/OSMF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2271317" y="9715249"/>
            <a:ext cx="3122205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      Initialize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 with security configurations using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zwe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init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 command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cxnSpLocks/>
            <a:stCxn id="10" idx="1"/>
            <a:endCxn id="15" idx="0"/>
          </p:cNvCxnSpPr>
          <p:nvPr/>
        </p:nvCxnSpPr>
        <p:spPr>
          <a:xfrm rot="10800000" flipV="1">
            <a:off x="1817599" y="3545589"/>
            <a:ext cx="2894001" cy="61330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991468" y="3950273"/>
            <a:ext cx="4218" cy="3132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cxnSpLocks/>
          </p:cNvCxnSpPr>
          <p:nvPr/>
        </p:nvCxnSpPr>
        <p:spPr>
          <a:xfrm rot="5400000">
            <a:off x="337856" y="5499523"/>
            <a:ext cx="484216" cy="209640"/>
          </a:xfrm>
          <a:prstGeom prst="bentConnector3">
            <a:avLst>
              <a:gd name="adj1" fmla="val 30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cxnSpLocks/>
          </p:cNvCxnSpPr>
          <p:nvPr/>
        </p:nvCxnSpPr>
        <p:spPr>
          <a:xfrm flipH="1">
            <a:off x="3235024" y="5359405"/>
            <a:ext cx="1150" cy="4939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5995684" y="4822519"/>
            <a:ext cx="2" cy="83587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63443" y="7733152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38671" y="7943163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  <a:endCxn id="30" idx="0"/>
          </p:cNvCxnSpPr>
          <p:nvPr/>
        </p:nvCxnSpPr>
        <p:spPr>
          <a:xfrm rot="10800000" flipV="1">
            <a:off x="3832421" y="8137836"/>
            <a:ext cx="531023" cy="56301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101655C-4562-5343-A60D-8EDB7CEDBAAD}"/>
              </a:ext>
            </a:extLst>
          </p:cNvPr>
          <p:cNvCxnSpPr>
            <a:cxnSpLocks/>
            <a:stCxn id="99" idx="3"/>
            <a:endCxn id="74" idx="0"/>
          </p:cNvCxnSpPr>
          <p:nvPr/>
        </p:nvCxnSpPr>
        <p:spPr>
          <a:xfrm>
            <a:off x="6541977" y="8137836"/>
            <a:ext cx="2144465" cy="56822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3113792" y="7604261"/>
            <a:ext cx="1597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zwe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A5217F-4A1C-6E4C-AE36-24FB98960ACD}"/>
              </a:ext>
            </a:extLst>
          </p:cNvPr>
          <p:cNvSpPr/>
          <p:nvPr/>
        </p:nvSpPr>
        <p:spPr>
          <a:xfrm>
            <a:off x="6658020" y="7789274"/>
            <a:ext cx="16532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58631" y="6994286"/>
            <a:ext cx="7424178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Configure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 runtime and start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Zowe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34C710E-752B-3E43-B637-E8C40BCA194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66418" y="6607988"/>
            <a:ext cx="0" cy="3862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0035DBC-2F0D-F04D-8D33-F97C78EFB557}"/>
              </a:ext>
            </a:extLst>
          </p:cNvPr>
          <p:cNvCxnSpPr>
            <a:cxnSpLocks/>
          </p:cNvCxnSpPr>
          <p:nvPr/>
        </p:nvCxnSpPr>
        <p:spPr>
          <a:xfrm>
            <a:off x="3567804" y="6586961"/>
            <a:ext cx="0" cy="4073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451250" y="7504211"/>
            <a:ext cx="1460" cy="22894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  <a:endCxn id="59" idx="0"/>
          </p:cNvCxnSpPr>
          <p:nvPr/>
        </p:nvCxnSpPr>
        <p:spPr>
          <a:xfrm rot="16200000" flipH="1">
            <a:off x="4282787" y="9902082"/>
            <a:ext cx="857627" cy="175836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75F496C-3F8E-EA43-8331-FEDA4267987C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8686442" y="9338048"/>
            <a:ext cx="0" cy="42575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Plan and prepare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Install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 runtime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</p:cNvCxnSpPr>
          <p:nvPr/>
        </p:nvCxnSpPr>
        <p:spPr>
          <a:xfrm>
            <a:off x="5860236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8311245" y="4263548"/>
            <a:ext cx="2237898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Download the PSWI build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cxnSpLocks/>
            <a:stCxn id="10" idx="3"/>
            <a:endCxn id="101" idx="0"/>
          </p:cNvCxnSpPr>
          <p:nvPr/>
        </p:nvCxnSpPr>
        <p:spPr>
          <a:xfrm>
            <a:off x="7271337" y="3545589"/>
            <a:ext cx="2158857" cy="71795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7043673" y="3275897"/>
            <a:ext cx="24767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Portable software instance (PSWI)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8311246" y="5652869"/>
            <a:ext cx="2237894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Install 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Zowe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 from a Portable Software Instance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01" idx="2"/>
            <a:endCxn id="109" idx="0"/>
          </p:cNvCxnSpPr>
          <p:nvPr/>
        </p:nvCxnSpPr>
        <p:spPr>
          <a:xfrm flipH="1">
            <a:off x="9430193" y="4822519"/>
            <a:ext cx="1" cy="8303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cxnSpLocks/>
            <a:stCxn id="109" idx="2"/>
            <a:endCxn id="74" idx="0"/>
          </p:cNvCxnSpPr>
          <p:nvPr/>
        </p:nvCxnSpPr>
        <p:spPr>
          <a:xfrm rot="5400000">
            <a:off x="7811208" y="7087075"/>
            <a:ext cx="2494220" cy="743751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6FDCF80-A301-61C3-9753-753C79E43378}"/>
              </a:ext>
            </a:extLst>
          </p:cNvPr>
          <p:cNvSpPr/>
          <p:nvPr/>
        </p:nvSpPr>
        <p:spPr>
          <a:xfrm>
            <a:off x="2147297" y="5853373"/>
            <a:ext cx="2489074" cy="757568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Install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 SMP/E build with z/OSMF workflow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9B1DCEF-4C2C-4452-1E09-81995B52298E}"/>
              </a:ext>
            </a:extLst>
          </p:cNvPr>
          <p:cNvSpPr/>
          <p:nvPr/>
        </p:nvSpPr>
        <p:spPr>
          <a:xfrm>
            <a:off x="675286" y="4957551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998D94-489F-B6F7-43F5-7955BA51F6FF}"/>
              </a:ext>
            </a:extLst>
          </p:cNvPr>
          <p:cNvCxnSpPr>
            <a:cxnSpLocks/>
          </p:cNvCxnSpPr>
          <p:nvPr/>
        </p:nvCxnSpPr>
        <p:spPr>
          <a:xfrm>
            <a:off x="1956723" y="4704607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9ADAC1F-27ED-6A15-79B8-466599DE4273}"/>
              </a:ext>
            </a:extLst>
          </p:cNvPr>
          <p:cNvSpPr/>
          <p:nvPr/>
        </p:nvSpPr>
        <p:spPr>
          <a:xfrm>
            <a:off x="1113729" y="5128535"/>
            <a:ext cx="17243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 build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BAAB8C-634D-0ADA-74FF-1139FBE9351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95684" y="6217364"/>
            <a:ext cx="3" cy="76038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8E5ABD-7FCB-B0D6-EC42-222498E7AE87}"/>
              </a:ext>
            </a:extLst>
          </p:cNvPr>
          <p:cNvSpPr/>
          <p:nvPr/>
        </p:nvSpPr>
        <p:spPr>
          <a:xfrm>
            <a:off x="2271317" y="8700848"/>
            <a:ext cx="3122206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Create and review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 configuration file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A528DA-E8F7-8137-42BC-E9D83A9A0DE8}"/>
              </a:ext>
            </a:extLst>
          </p:cNvPr>
          <p:cNvCxnSpPr>
            <a:cxnSpLocks/>
          </p:cNvCxnSpPr>
          <p:nvPr/>
        </p:nvCxnSpPr>
        <p:spPr>
          <a:xfrm>
            <a:off x="3998791" y="9352094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835C9D25-452B-2389-EC62-6DA2C8963D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57889" y="8842561"/>
            <a:ext cx="304800" cy="3048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F3DA7179-13CB-41A5-95F0-27C64B431F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0982" y="4285194"/>
            <a:ext cx="304800" cy="30480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33AB2619-5EE2-030D-404B-0AA21F0C88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75536" y="14063739"/>
            <a:ext cx="304800" cy="304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31AC8-CF7A-084B-541F-1AD059D843DA}"/>
              </a:ext>
            </a:extLst>
          </p:cNvPr>
          <p:cNvSpPr/>
          <p:nvPr/>
        </p:nvSpPr>
        <p:spPr>
          <a:xfrm>
            <a:off x="4202970" y="11782065"/>
            <a:ext cx="2754184" cy="438993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rgbClr val="1C1E21"/>
                </a:solidFill>
                <a:latin typeface="Arial" panose="020B0604020202020204" pitchFamily="34" charset="0"/>
                <a:cs typeface="Arial" panose="020B0604020202020204" pitchFamily="34" charset="0"/>
                <a:hlinkClick r:id="rId24"/>
              </a:rPr>
              <a:t>Enable</a:t>
            </a:r>
            <a:r>
              <a:rPr lang="en-US" sz="1100" i="0" dirty="0">
                <a:solidFill>
                  <a:srgbClr val="1C1E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4"/>
              </a:rPr>
              <a:t> Configuration Manager mode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B4AC61-CC4C-82CA-EE62-2D47D149D6F4}"/>
              </a:ext>
            </a:extLst>
          </p:cNvPr>
          <p:cNvSpPr/>
          <p:nvPr/>
        </p:nvSpPr>
        <p:spPr>
          <a:xfrm>
            <a:off x="683044" y="12330040"/>
            <a:ext cx="8386561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5: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5"/>
              </a:rPr>
              <a:t>Install and manage extensions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F0F72C-F62A-EC84-9DC0-DC5FDBA08373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584191" y="12263093"/>
            <a:ext cx="13178" cy="86899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2FEEE01-9D59-1DF7-99E3-5BEFFEF40D37}"/>
              </a:ext>
            </a:extLst>
          </p:cNvPr>
          <p:cNvSpPr/>
          <p:nvPr/>
        </p:nvSpPr>
        <p:spPr>
          <a:xfrm>
            <a:off x="4356035" y="13132084"/>
            <a:ext cx="2482667" cy="403896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rgbClr val="1C1E21"/>
                </a:solidFill>
                <a:latin typeface="Arial" panose="020B0604020202020204" pitchFamily="34" charset="0"/>
                <a:cs typeface="Arial" panose="020B0604020202020204" pitchFamily="34" charset="0"/>
                <a:hlinkClick r:id="rId26"/>
              </a:rPr>
              <a:t>Install and manage extensions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60D1E41-9C1C-3B8F-A623-545C891DEDDF}"/>
              </a:ext>
            </a:extLst>
          </p:cNvPr>
          <p:cNvCxnSpPr>
            <a:cxnSpLocks/>
            <a:stCxn id="69" idx="2"/>
            <a:endCxn id="59" idx="0"/>
          </p:cNvCxnSpPr>
          <p:nvPr/>
        </p:nvCxnSpPr>
        <p:spPr>
          <a:xfrm rot="5400000">
            <a:off x="6708088" y="9231722"/>
            <a:ext cx="861046" cy="3095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8174682-3938-986E-BF66-869B4893AB3A}"/>
              </a:ext>
            </a:extLst>
          </p:cNvPr>
          <p:cNvCxnSpPr>
            <a:cxnSpLocks/>
          </p:cNvCxnSpPr>
          <p:nvPr/>
        </p:nvCxnSpPr>
        <p:spPr>
          <a:xfrm flipH="1">
            <a:off x="5621097" y="13530184"/>
            <a:ext cx="1" cy="40647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>
            <a:extLst>
              <a:ext uri="{FF2B5EF4-FFF2-40B4-BE49-F238E27FC236}">
                <a16:creationId xmlns:a16="http://schemas.microsoft.com/office/drawing/2014/main" id="{3F442EE3-64CF-2B95-C7DD-FD768E08C1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23894" y="4413955"/>
            <a:ext cx="332137" cy="336680"/>
          </a:xfrm>
          <a:prstGeom prst="rect">
            <a:avLst/>
          </a:prstGeom>
        </p:spPr>
      </p:pic>
      <p:pic>
        <p:nvPicPr>
          <p:cNvPr id="236" name="Graphic 235">
            <a:extLst>
              <a:ext uri="{FF2B5EF4-FFF2-40B4-BE49-F238E27FC236}">
                <a16:creationId xmlns:a16="http://schemas.microsoft.com/office/drawing/2014/main" id="{0B77A44B-B8EF-8945-3CA3-81257E79F9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04059" y="4389302"/>
            <a:ext cx="307461" cy="307461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2196B8B1-7DEF-A349-195F-09E26D519F7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229434" y="11855479"/>
            <a:ext cx="304800" cy="3048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5B820090-652C-A9CA-E1B2-CDA224769F4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403333" y="13169794"/>
            <a:ext cx="342456" cy="342456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1B0BD429-30E2-6893-3CA3-14F6A51A39F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550525" y="2404489"/>
            <a:ext cx="304800" cy="304800"/>
          </a:xfrm>
          <a:prstGeom prst="rect">
            <a:avLst/>
          </a:prstGeom>
        </p:spPr>
      </p:pic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A9B7D4B-306E-ADD8-78EC-7AC78A41F337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86129" y="2107572"/>
            <a:ext cx="440" cy="1829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308">
            <a:extLst>
              <a:ext uri="{FF2B5EF4-FFF2-40B4-BE49-F238E27FC236}">
                <a16:creationId xmlns:a16="http://schemas.microsoft.com/office/drawing/2014/main" id="{430DAF44-B568-A08D-849F-739BC90E865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184689" y="9873926"/>
            <a:ext cx="386821" cy="386821"/>
          </a:xfrm>
          <a:prstGeom prst="rect">
            <a:avLst/>
          </a:prstGeom>
        </p:spPr>
      </p:pic>
      <p:pic>
        <p:nvPicPr>
          <p:cNvPr id="327" name="Graphic 326">
            <a:extLst>
              <a:ext uri="{FF2B5EF4-FFF2-40B4-BE49-F238E27FC236}">
                <a16:creationId xmlns:a16="http://schemas.microsoft.com/office/drawing/2014/main" id="{BAAE8857-AA6B-101D-336B-C31EAB067E5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318" y="6044291"/>
            <a:ext cx="369826" cy="369826"/>
          </a:xfrm>
          <a:prstGeom prst="rect">
            <a:avLst/>
          </a:prstGeom>
        </p:spPr>
      </p:pic>
      <p:pic>
        <p:nvPicPr>
          <p:cNvPr id="333" name="Graphic 332">
            <a:extLst>
              <a:ext uri="{FF2B5EF4-FFF2-40B4-BE49-F238E27FC236}">
                <a16:creationId xmlns:a16="http://schemas.microsoft.com/office/drawing/2014/main" id="{D830D035-1C71-D5DB-FEB7-5297FED02B7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166408" y="6066271"/>
            <a:ext cx="377105" cy="377105"/>
          </a:xfrm>
          <a:prstGeom prst="rect">
            <a:avLst/>
          </a:prstGeom>
        </p:spPr>
      </p:pic>
      <p:pic>
        <p:nvPicPr>
          <p:cNvPr id="340" name="Graphic 339">
            <a:extLst>
              <a:ext uri="{FF2B5EF4-FFF2-40B4-BE49-F238E27FC236}">
                <a16:creationId xmlns:a16="http://schemas.microsoft.com/office/drawing/2014/main" id="{E68F7AA9-4477-2C47-1637-E7F13A2C9EB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314361" y="5739569"/>
            <a:ext cx="345426" cy="345426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CACD6A9A-A044-1D40-ADEC-46B322EFB59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226457" y="8861029"/>
            <a:ext cx="303287" cy="303287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536D72DF-1482-7E01-5E72-00D4CED2BB3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318750" y="9825330"/>
            <a:ext cx="367530" cy="36753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37B457B-CB94-2B00-D918-0EA0DE5A6411}"/>
              </a:ext>
            </a:extLst>
          </p:cNvPr>
          <p:cNvSpPr/>
          <p:nvPr/>
        </p:nvSpPr>
        <p:spPr>
          <a:xfrm>
            <a:off x="4213688" y="11210076"/>
            <a:ext cx="2754184" cy="395862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rgbClr val="1C1E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9"/>
              </a:rPr>
              <a:t>S</a:t>
            </a:r>
            <a:r>
              <a:rPr lang="en-US" sz="1100" dirty="0">
                <a:solidFill>
                  <a:srgbClr val="1C1E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9"/>
              </a:rPr>
              <a:t>tart </a:t>
            </a:r>
            <a:r>
              <a:rPr lang="en-US" sz="1100" dirty="0" err="1">
                <a:solidFill>
                  <a:srgbClr val="1C1E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9"/>
              </a:rPr>
              <a:t>zowe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980CF83D-59F9-420B-3D42-A504C2091D0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823894" y="5775344"/>
            <a:ext cx="345426" cy="3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4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11718" y="11268173"/>
            <a:ext cx="8386561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 the configuration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796129" y="192757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931321" y="1875986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527551" y="2290482"/>
            <a:ext cx="2718035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Ensure system requirements are met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4583303" y="3140905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4470720" y="4263548"/>
            <a:ext cx="2774864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Download the convenience build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537729" y="4158891"/>
            <a:ext cx="2559738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Download the Zowe SMP/E build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4470724" y="5059668"/>
            <a:ext cx="2774859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         Verify, transfer, and expand the PAX file on z/OS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35873" y="5850420"/>
            <a:ext cx="2061090" cy="757568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     Install the Zowe SMP/E build using JCLs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868620" y="2858568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4472976" y="3880746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888103" y="715855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3236174" y="14138831"/>
            <a:ext cx="4784662" cy="558971"/>
          </a:xfrm>
          <a:prstGeom prst="rect">
            <a:avLst/>
          </a:prstGeom>
          <a:solidFill>
            <a:srgbClr val="FFDE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5046340" y="336780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7245583" y="10551206"/>
            <a:ext cx="2984259" cy="585224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the configuration workflow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7245583" y="9493460"/>
            <a:ext cx="2984259" cy="631988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directory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2271317" y="10502649"/>
            <a:ext cx="3122205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the z/OS system and permissions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cxnSpLocks/>
            <a:stCxn id="10" idx="1"/>
            <a:endCxn id="15" idx="0"/>
          </p:cNvCxnSpPr>
          <p:nvPr/>
        </p:nvCxnSpPr>
        <p:spPr>
          <a:xfrm rot="10800000" flipV="1">
            <a:off x="1817599" y="3545589"/>
            <a:ext cx="2765705" cy="61330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5704025" y="4104400"/>
            <a:ext cx="313275" cy="502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634A333-C297-D248-9A50-E6DB6AE558D4}"/>
              </a:ext>
            </a:extLst>
          </p:cNvPr>
          <p:cNvSpPr/>
          <p:nvPr/>
        </p:nvSpPr>
        <p:spPr>
          <a:xfrm>
            <a:off x="4462988" y="5833501"/>
            <a:ext cx="2782599" cy="585853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Copy the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configuration file to a new location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cxnSpLocks/>
          </p:cNvCxnSpPr>
          <p:nvPr/>
        </p:nvCxnSpPr>
        <p:spPr>
          <a:xfrm rot="5400000">
            <a:off x="337856" y="5499523"/>
            <a:ext cx="484216" cy="209640"/>
          </a:xfrm>
          <a:prstGeom prst="bentConnector3">
            <a:avLst>
              <a:gd name="adj1" fmla="val 30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cxnSpLocks/>
          </p:cNvCxnSpPr>
          <p:nvPr/>
        </p:nvCxnSpPr>
        <p:spPr>
          <a:xfrm flipH="1">
            <a:off x="3235024" y="5359405"/>
            <a:ext cx="1150" cy="4939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5858152" y="4822519"/>
            <a:ext cx="2" cy="2371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E00474-B9DE-B543-8056-2ADDF1E7E3DE}"/>
              </a:ext>
            </a:extLst>
          </p:cNvPr>
          <p:cNvCxnSpPr>
            <a:cxnSpLocks/>
            <a:stCxn id="17" idx="2"/>
            <a:endCxn id="85" idx="0"/>
          </p:cNvCxnSpPr>
          <p:nvPr/>
        </p:nvCxnSpPr>
        <p:spPr>
          <a:xfrm flipH="1">
            <a:off x="5854288" y="5618639"/>
            <a:ext cx="3866" cy="2148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63443" y="8520552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38671" y="8730563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  <a:endCxn id="30" idx="0"/>
          </p:cNvCxnSpPr>
          <p:nvPr/>
        </p:nvCxnSpPr>
        <p:spPr>
          <a:xfrm rot="10800000" flipV="1">
            <a:off x="3832421" y="8925236"/>
            <a:ext cx="531023" cy="56301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101655C-4562-5343-A60D-8EDB7CEDBAAD}"/>
              </a:ext>
            </a:extLst>
          </p:cNvPr>
          <p:cNvCxnSpPr>
            <a:cxnSpLocks/>
            <a:stCxn id="99" idx="3"/>
            <a:endCxn id="74" idx="0"/>
          </p:cNvCxnSpPr>
          <p:nvPr/>
        </p:nvCxnSpPr>
        <p:spPr>
          <a:xfrm>
            <a:off x="6541977" y="8925236"/>
            <a:ext cx="2195736" cy="56822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2815613" y="8377623"/>
            <a:ext cx="159780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zwe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A5217F-4A1C-6E4C-AE36-24FB98960ACD}"/>
              </a:ext>
            </a:extLst>
          </p:cNvPr>
          <p:cNvSpPr/>
          <p:nvPr/>
        </p:nvSpPr>
        <p:spPr>
          <a:xfrm>
            <a:off x="6658020" y="8576674"/>
            <a:ext cx="16532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26470" y="7579011"/>
            <a:ext cx="7424178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Configure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 runtime and start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Zowe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34C710E-752B-3E43-B637-E8C40BCA194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66418" y="6607988"/>
            <a:ext cx="0" cy="9476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0035DBC-2F0D-F04D-8D33-F97C78EFB557}"/>
              </a:ext>
            </a:extLst>
          </p:cNvPr>
          <p:cNvCxnSpPr>
            <a:cxnSpLocks/>
          </p:cNvCxnSpPr>
          <p:nvPr/>
        </p:nvCxnSpPr>
        <p:spPr>
          <a:xfrm>
            <a:off x="3567804" y="6586961"/>
            <a:ext cx="0" cy="9686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AFD042D-A750-7141-A300-38B5037254D9}"/>
              </a:ext>
            </a:extLst>
          </p:cNvPr>
          <p:cNvCxnSpPr>
            <a:cxnSpLocks/>
            <a:stCxn id="85" idx="2"/>
            <a:endCxn id="62" idx="0"/>
          </p:cNvCxnSpPr>
          <p:nvPr/>
        </p:nvCxnSpPr>
        <p:spPr>
          <a:xfrm flipH="1">
            <a:off x="5854284" y="6419354"/>
            <a:ext cx="4" cy="2696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452710" y="8083052"/>
            <a:ext cx="0" cy="4375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16200000" flipH="1">
            <a:off x="4323286" y="10648982"/>
            <a:ext cx="777446" cy="175917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75F496C-3F8E-EA43-8331-FEDA4267987C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8737713" y="10125448"/>
            <a:ext cx="0" cy="42575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Plan and prepare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Install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 runtime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</p:cNvCxnSpPr>
          <p:nvPr/>
        </p:nvCxnSpPr>
        <p:spPr>
          <a:xfrm>
            <a:off x="5860236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8311245" y="4146586"/>
            <a:ext cx="2418386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Download the PSWI build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cxnSpLocks/>
            <a:stCxn id="10" idx="3"/>
            <a:endCxn id="101" idx="0"/>
          </p:cNvCxnSpPr>
          <p:nvPr/>
        </p:nvCxnSpPr>
        <p:spPr>
          <a:xfrm>
            <a:off x="7143041" y="3545589"/>
            <a:ext cx="2377397" cy="60099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7043673" y="3275897"/>
            <a:ext cx="24767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Portable software instance (PSWI)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8311246" y="4938472"/>
            <a:ext cx="2418382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Verify, transfer, and expand the PAX file on z/OS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01" idx="2"/>
            <a:endCxn id="109" idx="0"/>
          </p:cNvCxnSpPr>
          <p:nvPr/>
        </p:nvCxnSpPr>
        <p:spPr>
          <a:xfrm flipH="1">
            <a:off x="9520437" y="4705557"/>
            <a:ext cx="1" cy="23291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8311246" y="5743421"/>
            <a:ext cx="2418382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Install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SMP/E using PSWI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09" idx="2"/>
            <a:endCxn id="111" idx="0"/>
          </p:cNvCxnSpPr>
          <p:nvPr/>
        </p:nvCxnSpPr>
        <p:spPr>
          <a:xfrm>
            <a:off x="9520437" y="5497443"/>
            <a:ext cx="0" cy="24597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8311245" y="6516605"/>
            <a:ext cx="2418382" cy="558971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zFS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workflow</a:t>
            </a:r>
            <a:b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ZWE9MNT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11" idx="2"/>
            <a:endCxn id="113" idx="0"/>
          </p:cNvCxnSpPr>
          <p:nvPr/>
        </p:nvCxnSpPr>
        <p:spPr>
          <a:xfrm flipH="1">
            <a:off x="9520436" y="6302392"/>
            <a:ext cx="1" cy="2142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cxnSpLocks/>
            <a:stCxn id="113" idx="2"/>
            <a:endCxn id="74" idx="0"/>
          </p:cNvCxnSpPr>
          <p:nvPr/>
        </p:nvCxnSpPr>
        <p:spPr>
          <a:xfrm rot="5400000">
            <a:off x="7920133" y="7893157"/>
            <a:ext cx="2417884" cy="782723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6FDCF80-A301-61C3-9753-753C79E43378}"/>
              </a:ext>
            </a:extLst>
          </p:cNvPr>
          <p:cNvSpPr/>
          <p:nvPr/>
        </p:nvSpPr>
        <p:spPr>
          <a:xfrm>
            <a:off x="2147297" y="5853373"/>
            <a:ext cx="2202947" cy="757568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     Install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 SMP/E build with z/OSMF workflow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9B1DCEF-4C2C-4452-1E09-81995B52298E}"/>
              </a:ext>
            </a:extLst>
          </p:cNvPr>
          <p:cNvSpPr/>
          <p:nvPr/>
        </p:nvSpPr>
        <p:spPr>
          <a:xfrm>
            <a:off x="675286" y="4957551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998D94-489F-B6F7-43F5-7955BA51F6FF}"/>
              </a:ext>
            </a:extLst>
          </p:cNvPr>
          <p:cNvCxnSpPr>
            <a:cxnSpLocks/>
          </p:cNvCxnSpPr>
          <p:nvPr/>
        </p:nvCxnSpPr>
        <p:spPr>
          <a:xfrm>
            <a:off x="1956723" y="4704607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9ADAC1F-27ED-6A15-79B8-466599DE4273}"/>
              </a:ext>
            </a:extLst>
          </p:cNvPr>
          <p:cNvSpPr/>
          <p:nvPr/>
        </p:nvSpPr>
        <p:spPr>
          <a:xfrm>
            <a:off x="1113729" y="5128535"/>
            <a:ext cx="17243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 build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350FF8C-0F63-9892-4DDA-844046706FD1}"/>
              </a:ext>
            </a:extLst>
          </p:cNvPr>
          <p:cNvSpPr/>
          <p:nvPr/>
        </p:nvSpPr>
        <p:spPr>
          <a:xfrm>
            <a:off x="4462984" y="6689046"/>
            <a:ext cx="2782599" cy="547975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MVS data sets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BAAB8C-634D-0ADA-74FF-1139FBE93514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5854283" y="7237021"/>
            <a:ext cx="1" cy="332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8E5ABD-7FCB-B0D6-EC42-222498E7AE87}"/>
              </a:ext>
            </a:extLst>
          </p:cNvPr>
          <p:cNvSpPr/>
          <p:nvPr/>
        </p:nvSpPr>
        <p:spPr>
          <a:xfrm>
            <a:off x="2271317" y="9488248"/>
            <a:ext cx="3122206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review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configuration file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A528DA-E8F7-8137-42BC-E9D83A9A0DE8}"/>
              </a:ext>
            </a:extLst>
          </p:cNvPr>
          <p:cNvCxnSpPr>
            <a:cxnSpLocks/>
          </p:cNvCxnSpPr>
          <p:nvPr/>
        </p:nvCxnSpPr>
        <p:spPr>
          <a:xfrm>
            <a:off x="3998791" y="10139494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>
            <a:extLst>
              <a:ext uri="{FF2B5EF4-FFF2-40B4-BE49-F238E27FC236}">
                <a16:creationId xmlns:a16="http://schemas.microsoft.com/office/drawing/2014/main" id="{8FA6EA81-8C08-F197-46F1-794AC29843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09103" y="5955652"/>
            <a:ext cx="360883" cy="360883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ACB54C68-7526-29FD-C5FD-2B20970A83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01248" y="5135794"/>
            <a:ext cx="368738" cy="36873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835C9D25-452B-2389-EC62-6DA2C8963D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57889" y="9629961"/>
            <a:ext cx="304800" cy="3048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F3DA7179-13CB-41A5-95F0-27C64B431F9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0982" y="4285194"/>
            <a:ext cx="304800" cy="3048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B68F3B96-5360-BF38-8706-13E6960A3D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32232" y="9633796"/>
            <a:ext cx="304800" cy="3048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8AEE028A-D2F6-BF2B-95E6-F1FBDF87CBD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57889" y="10649623"/>
            <a:ext cx="303287" cy="303287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AAAAB19C-F6D5-117E-0EFB-4DFFC78E6A8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411290" y="6579487"/>
            <a:ext cx="467926" cy="467926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33AB2619-5EE2-030D-404B-0AA21F0C885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82944" y="14265916"/>
            <a:ext cx="304800" cy="304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31AC8-CF7A-084B-541F-1AD059D843DA}"/>
              </a:ext>
            </a:extLst>
          </p:cNvPr>
          <p:cNvSpPr/>
          <p:nvPr/>
        </p:nvSpPr>
        <p:spPr>
          <a:xfrm>
            <a:off x="4214507" y="11917295"/>
            <a:ext cx="2754184" cy="547975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rgbClr val="1C1E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sz="1100" i="0" dirty="0">
                <a:solidFill>
                  <a:srgbClr val="1C1E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Configuration Manager mode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B4AC61-CC4C-82CA-EE62-2D47D149D6F4}"/>
              </a:ext>
            </a:extLst>
          </p:cNvPr>
          <p:cNvSpPr/>
          <p:nvPr/>
        </p:nvSpPr>
        <p:spPr>
          <a:xfrm>
            <a:off x="690452" y="12532217"/>
            <a:ext cx="8386561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5: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manage extensions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F0F72C-F62A-EC84-9DC0-DC5FDBA08373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>
            <a:off x="5591599" y="12465270"/>
            <a:ext cx="13178" cy="7249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2FEEE01-9D59-1DF7-99E3-5BEFFEF40D37}"/>
              </a:ext>
            </a:extLst>
          </p:cNvPr>
          <p:cNvSpPr/>
          <p:nvPr/>
        </p:nvSpPr>
        <p:spPr>
          <a:xfrm>
            <a:off x="4363443" y="13190182"/>
            <a:ext cx="2482667" cy="547975"/>
          </a:xfrm>
          <a:prstGeom prst="rect">
            <a:avLst/>
          </a:prstGeom>
          <a:solidFill>
            <a:srgbClr val="33CC33">
              <a:alpha val="3922"/>
            </a:srgb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rgbClr val="1C1E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manage extensions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60D1E41-9C1C-3B8F-A623-545C891DEDDF}"/>
              </a:ext>
            </a:extLst>
          </p:cNvPr>
          <p:cNvCxnSpPr>
            <a:cxnSpLocks/>
            <a:stCxn id="69" idx="2"/>
            <a:endCxn id="21" idx="0"/>
          </p:cNvCxnSpPr>
          <p:nvPr/>
        </p:nvCxnSpPr>
        <p:spPr>
          <a:xfrm rot="5400000">
            <a:off x="6774224" y="9953805"/>
            <a:ext cx="780865" cy="3146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8174682-3938-986E-BF66-869B4893AB3A}"/>
              </a:ext>
            </a:extLst>
          </p:cNvPr>
          <p:cNvCxnSpPr>
            <a:cxnSpLocks/>
          </p:cNvCxnSpPr>
          <p:nvPr/>
        </p:nvCxnSpPr>
        <p:spPr>
          <a:xfrm flipH="1">
            <a:off x="5628505" y="13732361"/>
            <a:ext cx="1" cy="40647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>
            <a:extLst>
              <a:ext uri="{FF2B5EF4-FFF2-40B4-BE49-F238E27FC236}">
                <a16:creationId xmlns:a16="http://schemas.microsoft.com/office/drawing/2014/main" id="{3F442EE3-64CF-2B95-C7DD-FD768E08C1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09103" y="4357218"/>
            <a:ext cx="336680" cy="336680"/>
          </a:xfrm>
          <a:prstGeom prst="rect">
            <a:avLst/>
          </a:prstGeom>
        </p:spPr>
      </p:pic>
      <p:pic>
        <p:nvPicPr>
          <p:cNvPr id="236" name="Graphic 235">
            <a:extLst>
              <a:ext uri="{FF2B5EF4-FFF2-40B4-BE49-F238E27FC236}">
                <a16:creationId xmlns:a16="http://schemas.microsoft.com/office/drawing/2014/main" id="{0B77A44B-B8EF-8945-3CA3-81257E79F9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403517" y="4285194"/>
            <a:ext cx="307461" cy="307461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2196B8B1-7DEF-A349-195F-09E26D519F7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240971" y="12027080"/>
            <a:ext cx="304800" cy="3048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5B820090-652C-A9CA-E1B2-CDA224769F4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410741" y="13334261"/>
            <a:ext cx="342456" cy="342456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1B0BD429-30E2-6893-3CA3-14F6A51A39F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550525" y="2404489"/>
            <a:ext cx="304800" cy="304800"/>
          </a:xfrm>
          <a:prstGeom prst="rect">
            <a:avLst/>
          </a:prstGeom>
        </p:spPr>
      </p:pic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A9B7D4B-306E-ADD8-78EC-7AC78A41F337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86129" y="2107572"/>
            <a:ext cx="440" cy="1829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" name="Graphic 308">
            <a:extLst>
              <a:ext uri="{FF2B5EF4-FFF2-40B4-BE49-F238E27FC236}">
                <a16:creationId xmlns:a16="http://schemas.microsoft.com/office/drawing/2014/main" id="{430DAF44-B568-A08D-849F-739BC90E865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291221" y="10659280"/>
            <a:ext cx="386821" cy="386821"/>
          </a:xfrm>
          <a:prstGeom prst="rect">
            <a:avLst/>
          </a:prstGeom>
        </p:spPr>
      </p:pic>
      <p:pic>
        <p:nvPicPr>
          <p:cNvPr id="310" name="Graphic 309">
            <a:extLst>
              <a:ext uri="{FF2B5EF4-FFF2-40B4-BE49-F238E27FC236}">
                <a16:creationId xmlns:a16="http://schemas.microsoft.com/office/drawing/2014/main" id="{CD828BE1-9D4A-46D2-A712-E18C3EED9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18731" y="5095942"/>
            <a:ext cx="302341" cy="302341"/>
          </a:xfrm>
          <a:prstGeom prst="rect">
            <a:avLst/>
          </a:prstGeom>
        </p:spPr>
      </p:pic>
      <p:pic>
        <p:nvPicPr>
          <p:cNvPr id="325" name="Graphic 324">
            <a:extLst>
              <a:ext uri="{FF2B5EF4-FFF2-40B4-BE49-F238E27FC236}">
                <a16:creationId xmlns:a16="http://schemas.microsoft.com/office/drawing/2014/main" id="{4F2EF4A6-B394-C7C0-B624-D87E6869291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51654" y="6729070"/>
            <a:ext cx="467926" cy="467926"/>
          </a:xfrm>
          <a:prstGeom prst="rect">
            <a:avLst/>
          </a:prstGeom>
        </p:spPr>
      </p:pic>
      <p:pic>
        <p:nvPicPr>
          <p:cNvPr id="327" name="Graphic 326">
            <a:extLst>
              <a:ext uri="{FF2B5EF4-FFF2-40B4-BE49-F238E27FC236}">
                <a16:creationId xmlns:a16="http://schemas.microsoft.com/office/drawing/2014/main" id="{BAAE8857-AA6B-101D-336B-C31EAB067E5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22684" y="6030415"/>
            <a:ext cx="383079" cy="383079"/>
          </a:xfrm>
          <a:prstGeom prst="rect">
            <a:avLst/>
          </a:prstGeom>
        </p:spPr>
      </p:pic>
      <p:pic>
        <p:nvPicPr>
          <p:cNvPr id="333" name="Graphic 332">
            <a:extLst>
              <a:ext uri="{FF2B5EF4-FFF2-40B4-BE49-F238E27FC236}">
                <a16:creationId xmlns:a16="http://schemas.microsoft.com/office/drawing/2014/main" id="{D830D035-1C71-D5DB-FEB7-5297FED02B7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8114" y="6030415"/>
            <a:ext cx="409098" cy="409098"/>
          </a:xfrm>
          <a:prstGeom prst="rect">
            <a:avLst/>
          </a:prstGeom>
        </p:spPr>
      </p:pic>
      <p:pic>
        <p:nvPicPr>
          <p:cNvPr id="340" name="Graphic 339">
            <a:extLst>
              <a:ext uri="{FF2B5EF4-FFF2-40B4-BE49-F238E27FC236}">
                <a16:creationId xmlns:a16="http://schemas.microsoft.com/office/drawing/2014/main" id="{E68F7AA9-4477-2C47-1637-E7F13A2C9E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418731" y="5871648"/>
            <a:ext cx="345426" cy="3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4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11719" y="15168496"/>
            <a:ext cx="2137120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the installation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058540" y="1903058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193732" y="1851472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167217" y="2299600"/>
            <a:ext cx="1958008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895114" y="3149152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4053337" y="4146586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846812" y="4158891"/>
            <a:ext cx="225065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4053341" y="4857687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2727644" y="6424169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shell script 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1096806" y="4991444"/>
            <a:ext cx="1750668" cy="75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using JCLs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147734" y="2858568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5145216" y="3894670"/>
            <a:ext cx="16829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729127" y="10890000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5122752" y="12677866"/>
            <a:ext cx="1047242" cy="660202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735231" y="12870000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729127" y="13765789"/>
            <a:ext cx="4663349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task, ZWESVSTC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  <a:r>
              <a: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735231" y="11880000"/>
            <a:ext cx="4651142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Install, configure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server, ZWESISTC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46221" y="2083058"/>
            <a:ext cx="0" cy="216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285979" y="728232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923021" y="15194748"/>
            <a:ext cx="5171997" cy="558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358151" y="3376048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6592735" y="1089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security certificates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ZWEWRF05.xml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6592735" y="990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manager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ZWESECUR.xml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6586631" y="1188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cross memory 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729127" y="9900000"/>
            <a:ext cx="4651137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ZWESECUR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1"/>
            <a:endCxn id="15" idx="0"/>
          </p:cNvCxnSpPr>
          <p:nvPr/>
        </p:nvCxnSpPr>
        <p:spPr>
          <a:xfrm rot="10800000" flipV="1">
            <a:off x="1972140" y="3553835"/>
            <a:ext cx="1922974" cy="60505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5400000">
            <a:off x="5080950" y="4052553"/>
            <a:ext cx="188066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A15D5C73-9738-BC4F-876C-19B0559D4357}"/>
              </a:ext>
            </a:extLst>
          </p:cNvPr>
          <p:cNvSpPr/>
          <p:nvPr/>
        </p:nvSpPr>
        <p:spPr>
          <a:xfrm>
            <a:off x="4302729" y="5745730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AD776B14-126D-7047-B7B8-7DF57F57A2B0}"/>
              </a:ext>
            </a:extLst>
          </p:cNvPr>
          <p:cNvSpPr/>
          <p:nvPr/>
        </p:nvSpPr>
        <p:spPr>
          <a:xfrm>
            <a:off x="4085714" y="5571630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34A333-C297-D248-9A50-E6DB6AE558D4}"/>
              </a:ext>
            </a:extLst>
          </p:cNvPr>
          <p:cNvSpPr/>
          <p:nvPr/>
        </p:nvSpPr>
        <p:spPr>
          <a:xfrm>
            <a:off x="5869800" y="6384920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ZWEWRF04.xml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stCxn id="84" idx="1"/>
            <a:endCxn id="18" idx="0"/>
          </p:cNvCxnSpPr>
          <p:nvPr/>
        </p:nvCxnSpPr>
        <p:spPr>
          <a:xfrm rot="10800000" flipV="1">
            <a:off x="3567804" y="5976313"/>
            <a:ext cx="517910" cy="44785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stCxn id="84" idx="3"/>
            <a:endCxn id="85" idx="0"/>
          </p:cNvCxnSpPr>
          <p:nvPr/>
        </p:nvCxnSpPr>
        <p:spPr>
          <a:xfrm>
            <a:off x="6264248" y="5976314"/>
            <a:ext cx="445712" cy="40860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F04680-F811-8E42-A77F-85675B742563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1972140" y="4717862"/>
            <a:ext cx="0" cy="2735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5174982" y="4705557"/>
            <a:ext cx="2" cy="1521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E00474-B9DE-B543-8056-2ADDF1E7E3DE}"/>
              </a:ext>
            </a:extLst>
          </p:cNvPr>
          <p:cNvCxnSpPr>
            <a:stCxn id="17" idx="2"/>
            <a:endCxn id="84" idx="0"/>
          </p:cNvCxnSpPr>
          <p:nvPr/>
        </p:nvCxnSpPr>
        <p:spPr>
          <a:xfrm flipH="1">
            <a:off x="5174981" y="5416658"/>
            <a:ext cx="3" cy="1549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63443" y="8520552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38671" y="8730563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  <a:endCxn id="20" idx="0"/>
          </p:cNvCxnSpPr>
          <p:nvPr/>
        </p:nvCxnSpPr>
        <p:spPr>
          <a:xfrm rot="10800000" flipV="1">
            <a:off x="3054697" y="8925236"/>
            <a:ext cx="1308747" cy="97476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101655C-4562-5343-A60D-8EDB7CEDBAAD}"/>
              </a:ext>
            </a:extLst>
          </p:cNvPr>
          <p:cNvCxnSpPr>
            <a:cxnSpLocks/>
            <a:stCxn id="99" idx="3"/>
            <a:endCxn id="74" idx="0"/>
          </p:cNvCxnSpPr>
          <p:nvPr/>
        </p:nvCxnSpPr>
        <p:spPr>
          <a:xfrm>
            <a:off x="6541977" y="8925236"/>
            <a:ext cx="1869312" cy="97476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2704922" y="8584673"/>
            <a:ext cx="159780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Shell scripts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A5217F-4A1C-6E4C-AE36-24FB98960ACD}"/>
              </a:ext>
            </a:extLst>
          </p:cNvPr>
          <p:cNvSpPr/>
          <p:nvPr/>
        </p:nvSpPr>
        <p:spPr>
          <a:xfrm>
            <a:off x="6658020" y="8576674"/>
            <a:ext cx="16532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4BAA942-B59A-294B-AD09-4B735D8DF81F}"/>
              </a:ext>
            </a:extLst>
          </p:cNvPr>
          <p:cNvSpPr/>
          <p:nvPr/>
        </p:nvSpPr>
        <p:spPr>
          <a:xfrm>
            <a:off x="3310605" y="5723247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B36C5E-49E1-9F4C-981F-009A0E0594C3}"/>
              </a:ext>
            </a:extLst>
          </p:cNvPr>
          <p:cNvSpPr/>
          <p:nvPr/>
        </p:nvSpPr>
        <p:spPr>
          <a:xfrm>
            <a:off x="6027048" y="5700761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26470" y="7579011"/>
            <a:ext cx="7183701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Configure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runtime and start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Zowe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34C710E-752B-3E43-B637-E8C40BCA194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972140" y="5749012"/>
            <a:ext cx="0" cy="180663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0035DBC-2F0D-F04D-8D33-F97C78EFB55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567804" y="7162899"/>
            <a:ext cx="0" cy="3927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AFD042D-A750-7141-A300-38B5037254D9}"/>
              </a:ext>
            </a:extLst>
          </p:cNvPr>
          <p:cNvCxnSpPr>
            <a:stCxn id="85" idx="2"/>
          </p:cNvCxnSpPr>
          <p:nvPr/>
        </p:nvCxnSpPr>
        <p:spPr>
          <a:xfrm>
            <a:off x="6709959" y="7123650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452710" y="8083052"/>
            <a:ext cx="0" cy="4375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6014131-E5D3-9C4D-891A-C36C6759CE58}"/>
              </a:ext>
            </a:extLst>
          </p:cNvPr>
          <p:cNvSpPr/>
          <p:nvPr/>
        </p:nvSpPr>
        <p:spPr>
          <a:xfrm>
            <a:off x="9976742" y="12677866"/>
            <a:ext cx="1047242" cy="660202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922BD3-71C4-1748-BAB2-E9C71B515A17}"/>
              </a:ext>
            </a:extLst>
          </p:cNvPr>
          <p:cNvSpPr/>
          <p:nvPr/>
        </p:nvSpPr>
        <p:spPr>
          <a:xfrm>
            <a:off x="6586631" y="12870000"/>
            <a:ext cx="3643211" cy="5544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instances and start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started task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ZWEWRF03.xml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3054696" y="10537200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862A517-8375-4846-8567-17431BDBB69A}"/>
              </a:ext>
            </a:extLst>
          </p:cNvPr>
          <p:cNvCxnSpPr>
            <a:cxnSpLocks/>
            <a:stCxn id="49" idx="2"/>
            <a:endCxn id="41" idx="0"/>
          </p:cNvCxnSpPr>
          <p:nvPr/>
        </p:nvCxnSpPr>
        <p:spPr>
          <a:xfrm flipH="1">
            <a:off x="3060801" y="12517200"/>
            <a:ext cx="1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212CAA5-4B4F-3D48-81DE-F765EACFE45F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3054696" y="11527200"/>
            <a:ext cx="6106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E00B0EC-C110-604C-B359-EE4D5383D4ED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3060801" y="13425226"/>
            <a:ext cx="1" cy="3405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75F496C-3F8E-EA43-8331-FEDA4267987C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8411289" y="10537200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2CB100F-8DE9-2E42-A001-B2EA6BEDD509}"/>
              </a:ext>
            </a:extLst>
          </p:cNvPr>
          <p:cNvCxnSpPr>
            <a:cxnSpLocks/>
            <a:stCxn id="69" idx="2"/>
            <a:endCxn id="77" idx="0"/>
          </p:cNvCxnSpPr>
          <p:nvPr/>
        </p:nvCxnSpPr>
        <p:spPr>
          <a:xfrm flipH="1">
            <a:off x="8405185" y="11527200"/>
            <a:ext cx="6104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5F44EB1-1D38-1E4E-B459-C5300098B489}"/>
              </a:ext>
            </a:extLst>
          </p:cNvPr>
          <p:cNvCxnSpPr>
            <a:cxnSpLocks/>
            <a:stCxn id="77" idx="2"/>
            <a:endCxn id="56" idx="0"/>
          </p:cNvCxnSpPr>
          <p:nvPr/>
        </p:nvCxnSpPr>
        <p:spPr>
          <a:xfrm>
            <a:off x="8405185" y="12517200"/>
            <a:ext cx="3052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8832570-68C1-8C45-AD97-480E00AFFAF1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 rot="16200000" flipH="1">
            <a:off x="3889032" y="13574759"/>
            <a:ext cx="791759" cy="244821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Plan and prepare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Install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runtime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39350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71C4AA7-F70C-1C42-88BD-E7CE736EEF46}"/>
              </a:ext>
            </a:extLst>
          </p:cNvPr>
          <p:cNvCxnSpPr>
            <a:cxnSpLocks/>
          </p:cNvCxnSpPr>
          <p:nvPr/>
        </p:nvCxnSpPr>
        <p:spPr>
          <a:xfrm rot="5400000">
            <a:off x="6253200" y="13041000"/>
            <a:ext cx="1771200" cy="25380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7910175" y="4146586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PSWI build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3"/>
            <a:endCxn id="101" idx="0"/>
          </p:cNvCxnSpPr>
          <p:nvPr/>
        </p:nvCxnSpPr>
        <p:spPr>
          <a:xfrm>
            <a:off x="6454852" y="3553836"/>
            <a:ext cx="2576968" cy="59275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6621514" y="3285456"/>
            <a:ext cx="24767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Portable software instance (PSWI)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7910177" y="4938472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9031818" y="4705557"/>
            <a:ext cx="2" cy="1990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7910177" y="5743421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SMP/E using PSWI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031818" y="5497443"/>
            <a:ext cx="2" cy="1990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7910177" y="6535305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zFS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workflow</a:t>
            </a:r>
            <a:b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ZWE9MNT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9031818" y="6302392"/>
            <a:ext cx="2" cy="1990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cxnSpLocks/>
            <a:stCxn id="113" idx="2"/>
            <a:endCxn id="74" idx="0"/>
          </p:cNvCxnSpPr>
          <p:nvPr/>
        </p:nvCxnSpPr>
        <p:spPr>
          <a:xfrm rot="5400000">
            <a:off x="7318693" y="8186873"/>
            <a:ext cx="2805724" cy="620531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8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11719" y="15545988"/>
            <a:ext cx="2137120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the installation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058540" y="1903058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193732" y="1851472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167217" y="2299600"/>
            <a:ext cx="1958008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895114" y="3149152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6913585" y="3847956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1790098" y="3843937"/>
            <a:ext cx="225065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6913585" y="4676508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878264" y="6393174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shell script 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726470" y="6374335"/>
            <a:ext cx="1750668" cy="75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using JCLs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147734" y="2858568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545505" y="3285456"/>
            <a:ext cx="16829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738076" y="10213541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VSAM data set for Caching 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ZWECSVSM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741787" y="13013470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743598" y="14634420"/>
            <a:ext cx="4651200" cy="5544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availability </a:t>
            </a:r>
            <a:r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task, ZWESLSTC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  <a:r>
              <a: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741784" y="12076949"/>
            <a:ext cx="4651142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Install, configure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server, ZWESISTC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46221" y="2083058"/>
            <a:ext cx="0" cy="216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285979" y="728232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923021" y="15572240"/>
            <a:ext cx="5171997" cy="558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358151" y="3376048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726470" y="9284331"/>
            <a:ext cx="4651137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configuration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ZWESECUR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1"/>
            <a:endCxn id="15" idx="0"/>
          </p:cNvCxnSpPr>
          <p:nvPr/>
        </p:nvCxnSpPr>
        <p:spPr>
          <a:xfrm rot="10800000" flipV="1">
            <a:off x="2915426" y="3553835"/>
            <a:ext cx="979688" cy="29010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6454853" y="3553837"/>
            <a:ext cx="1580377" cy="29411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2CF7BA5B-051A-824D-BB4E-19BCE3D5E01C}"/>
              </a:ext>
            </a:extLst>
          </p:cNvPr>
          <p:cNvSpPr/>
          <p:nvPr/>
        </p:nvSpPr>
        <p:spPr>
          <a:xfrm>
            <a:off x="1807142" y="5492692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5D5C73-9738-BC4F-876C-19B0559D4357}"/>
              </a:ext>
            </a:extLst>
          </p:cNvPr>
          <p:cNvSpPr/>
          <p:nvPr/>
        </p:nvSpPr>
        <p:spPr>
          <a:xfrm>
            <a:off x="7173271" y="5670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28B6AA-A814-3240-9CAD-40F79DFDC115}"/>
              </a:ext>
            </a:extLst>
          </p:cNvPr>
          <p:cNvSpPr/>
          <p:nvPr/>
        </p:nvSpPr>
        <p:spPr>
          <a:xfrm>
            <a:off x="3247007" y="6393174"/>
            <a:ext cx="1907210" cy="7446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with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ZWEWRF01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AD776B14-126D-7047-B7B8-7DF57F57A2B0}"/>
              </a:ext>
            </a:extLst>
          </p:cNvPr>
          <p:cNvSpPr/>
          <p:nvPr/>
        </p:nvSpPr>
        <p:spPr>
          <a:xfrm>
            <a:off x="6942612" y="5486809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34A333-C297-D248-9A50-E6DB6AE558D4}"/>
              </a:ext>
            </a:extLst>
          </p:cNvPr>
          <p:cNvSpPr/>
          <p:nvPr/>
        </p:nvSpPr>
        <p:spPr>
          <a:xfrm>
            <a:off x="8495712" y="6384920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ZWEWRF04.xml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9F056E-E573-E349-88BB-CABBAB2E3D9C}"/>
              </a:ext>
            </a:extLst>
          </p:cNvPr>
          <p:cNvSpPr/>
          <p:nvPr/>
        </p:nvSpPr>
        <p:spPr>
          <a:xfrm>
            <a:off x="2103106" y="5684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SMP/E build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6F0973C-0F2A-584F-B77D-6BCFA7AE2C66}"/>
              </a:ext>
            </a:extLst>
          </p:cNvPr>
          <p:cNvCxnSpPr>
            <a:cxnSpLocks/>
            <a:stCxn id="79" idx="1"/>
            <a:endCxn id="19" idx="0"/>
          </p:cNvCxnSpPr>
          <p:nvPr/>
        </p:nvCxnSpPr>
        <p:spPr>
          <a:xfrm rot="10800000" flipV="1">
            <a:off x="1601804" y="5897376"/>
            <a:ext cx="205338" cy="47695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9BDC92B-233A-564E-BF93-1992A827EC9E}"/>
              </a:ext>
            </a:extLst>
          </p:cNvPr>
          <p:cNvCxnSpPr>
            <a:cxnSpLocks/>
            <a:stCxn id="79" idx="3"/>
            <a:endCxn id="82" idx="0"/>
          </p:cNvCxnSpPr>
          <p:nvPr/>
        </p:nvCxnSpPr>
        <p:spPr>
          <a:xfrm>
            <a:off x="3985676" y="5897376"/>
            <a:ext cx="214936" cy="49579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stCxn id="84" idx="1"/>
            <a:endCxn id="18" idx="0"/>
          </p:cNvCxnSpPr>
          <p:nvPr/>
        </p:nvCxnSpPr>
        <p:spPr>
          <a:xfrm rot="10800000" flipV="1">
            <a:off x="6718425" y="5891493"/>
            <a:ext cx="224189" cy="50168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stCxn id="84" idx="3"/>
            <a:endCxn id="85" idx="0"/>
          </p:cNvCxnSpPr>
          <p:nvPr/>
        </p:nvCxnSpPr>
        <p:spPr>
          <a:xfrm>
            <a:off x="9121147" y="5891494"/>
            <a:ext cx="214725" cy="49342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F04680-F811-8E42-A77F-85675B742563}"/>
              </a:ext>
            </a:extLst>
          </p:cNvPr>
          <p:cNvCxnSpPr>
            <a:stCxn id="15" idx="2"/>
            <a:endCxn id="79" idx="0"/>
          </p:cNvCxnSpPr>
          <p:nvPr/>
        </p:nvCxnSpPr>
        <p:spPr>
          <a:xfrm flipH="1">
            <a:off x="2896409" y="4402908"/>
            <a:ext cx="19017" cy="10897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8035228" y="4406927"/>
            <a:ext cx="2" cy="2695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E00474-B9DE-B543-8056-2ADDF1E7E3DE}"/>
              </a:ext>
            </a:extLst>
          </p:cNvPr>
          <p:cNvCxnSpPr>
            <a:stCxn id="17" idx="2"/>
            <a:endCxn id="84" idx="0"/>
          </p:cNvCxnSpPr>
          <p:nvPr/>
        </p:nvCxnSpPr>
        <p:spPr>
          <a:xfrm flipH="1">
            <a:off x="8031879" y="5235479"/>
            <a:ext cx="3348" cy="25133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71535" y="8237332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16828" y="8421017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</p:cNvCxnSpPr>
          <p:nvPr/>
        </p:nvCxnSpPr>
        <p:spPr>
          <a:xfrm rot="10800000" flipV="1">
            <a:off x="3107815" y="8642016"/>
            <a:ext cx="1263720" cy="627528"/>
          </a:xfrm>
          <a:prstGeom prst="bentConnector3">
            <a:avLst>
              <a:gd name="adj1" fmla="val 9994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2617461" y="8805462"/>
            <a:ext cx="159780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Shell scripts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9634B0-9C23-6D4C-8CEB-A645BC10BC90}"/>
              </a:ext>
            </a:extLst>
          </p:cNvPr>
          <p:cNvSpPr/>
          <p:nvPr/>
        </p:nvSpPr>
        <p:spPr>
          <a:xfrm>
            <a:off x="1112536" y="563576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DD4FFEE-862E-D540-AEB6-6B74B36ADBA9}"/>
              </a:ext>
            </a:extLst>
          </p:cNvPr>
          <p:cNvSpPr/>
          <p:nvPr/>
        </p:nvSpPr>
        <p:spPr>
          <a:xfrm>
            <a:off x="3826033" y="5628801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4BAA942-B59A-294B-AD09-4B735D8DF81F}"/>
              </a:ext>
            </a:extLst>
          </p:cNvPr>
          <p:cNvSpPr/>
          <p:nvPr/>
        </p:nvSpPr>
        <p:spPr>
          <a:xfrm>
            <a:off x="6266122" y="563139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B36C5E-49E1-9F4C-981F-009A0E0594C3}"/>
              </a:ext>
            </a:extLst>
          </p:cNvPr>
          <p:cNvSpPr/>
          <p:nvPr/>
        </p:nvSpPr>
        <p:spPr>
          <a:xfrm>
            <a:off x="8968942" y="5623953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26470" y="7392895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Zowe High Availability runtime and start Zowe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46A2A00-E342-094B-8312-BFF58079122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01804" y="7131903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  <a:stCxn id="199" idx="2"/>
          </p:cNvCxnSpPr>
          <p:nvPr/>
        </p:nvCxnSpPr>
        <p:spPr>
          <a:xfrm>
            <a:off x="5451250" y="7902820"/>
            <a:ext cx="0" cy="3105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052037" y="9921531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8832570-68C1-8C45-AD97-480E00AFFAF1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 rot="16200000" flipH="1">
            <a:off x="4097399" y="14160619"/>
            <a:ext cx="383420" cy="243982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prepare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runtime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39350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58C1771-1C99-4CF8-9E02-7F1B523FAAA3}"/>
              </a:ext>
            </a:extLst>
          </p:cNvPr>
          <p:cNvSpPr/>
          <p:nvPr/>
        </p:nvSpPr>
        <p:spPr>
          <a:xfrm>
            <a:off x="741338" y="11151373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</a:t>
            </a:r>
            <a:r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Sysplex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CC8DC4-EF94-4AA1-A291-886F0A70E934}"/>
              </a:ext>
            </a:extLst>
          </p:cNvPr>
          <p:cNvCxnSpPr>
            <a:cxnSpLocks/>
          </p:cNvCxnSpPr>
          <p:nvPr/>
        </p:nvCxnSpPr>
        <p:spPr>
          <a:xfrm flipH="1">
            <a:off x="3052035" y="10855277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AD3F05B-58D4-4E69-9E51-5CC9C33D0E56}"/>
              </a:ext>
            </a:extLst>
          </p:cNvPr>
          <p:cNvCxnSpPr>
            <a:cxnSpLocks/>
          </p:cNvCxnSpPr>
          <p:nvPr/>
        </p:nvCxnSpPr>
        <p:spPr>
          <a:xfrm flipH="1">
            <a:off x="3052024" y="11799224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31A5C90-644B-4E5F-8F2A-1EEFA1043375}"/>
              </a:ext>
            </a:extLst>
          </p:cNvPr>
          <p:cNvCxnSpPr>
            <a:cxnSpLocks/>
          </p:cNvCxnSpPr>
          <p:nvPr/>
        </p:nvCxnSpPr>
        <p:spPr>
          <a:xfrm flipH="1">
            <a:off x="3043910" y="12724562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59733B6-F28A-46F6-B64E-D0B8A7944CA1}"/>
              </a:ext>
            </a:extLst>
          </p:cNvPr>
          <p:cNvCxnSpPr>
            <a:cxnSpLocks/>
          </p:cNvCxnSpPr>
          <p:nvPr/>
        </p:nvCxnSpPr>
        <p:spPr>
          <a:xfrm>
            <a:off x="4167217" y="7137872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131F78E-0F3F-4D7A-878A-1353EA559CD6}"/>
              </a:ext>
            </a:extLst>
          </p:cNvPr>
          <p:cNvCxnSpPr>
            <a:cxnSpLocks/>
          </p:cNvCxnSpPr>
          <p:nvPr/>
        </p:nvCxnSpPr>
        <p:spPr>
          <a:xfrm>
            <a:off x="6718424" y="7137872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32A888A-F6D8-43D7-AF69-24D2A327EBB5}"/>
              </a:ext>
            </a:extLst>
          </p:cNvPr>
          <p:cNvCxnSpPr>
            <a:cxnSpLocks/>
          </p:cNvCxnSpPr>
          <p:nvPr/>
        </p:nvCxnSpPr>
        <p:spPr>
          <a:xfrm>
            <a:off x="9335872" y="7131903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83EAC19-E59F-451E-B165-BF10549771F1}"/>
              </a:ext>
            </a:extLst>
          </p:cNvPr>
          <p:cNvSpPr/>
          <p:nvPr/>
        </p:nvSpPr>
        <p:spPr>
          <a:xfrm>
            <a:off x="741337" y="13839065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customize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zowe.yaml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configuration file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&lt;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nstance-dir</a:t>
            </a:r>
            <a:r>
              <a:rPr lang="en-C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&gt;/bin/utils/convert-to-zowe-yaml.sh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9B1659B-E1E1-44E5-AA97-BD8DB7E195FF}"/>
              </a:ext>
            </a:extLst>
          </p:cNvPr>
          <p:cNvCxnSpPr>
            <a:cxnSpLocks/>
          </p:cNvCxnSpPr>
          <p:nvPr/>
        </p:nvCxnSpPr>
        <p:spPr>
          <a:xfrm flipH="1">
            <a:off x="3043910" y="13561452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FD0A9A3-4041-4791-87D3-5BB26B691B86}"/>
              </a:ext>
            </a:extLst>
          </p:cNvPr>
          <p:cNvCxnSpPr>
            <a:cxnSpLocks/>
          </p:cNvCxnSpPr>
          <p:nvPr/>
        </p:nvCxnSpPr>
        <p:spPr>
          <a:xfrm flipH="1">
            <a:off x="3043910" y="14386263"/>
            <a:ext cx="2" cy="230400"/>
          </a:xfrm>
          <a:prstGeom prst="straightConnector1">
            <a:avLst/>
          </a:prstGeom>
          <a:ln w="508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15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zowe-zos-install-diagram</Template>
  <TotalTime>1194</TotalTime>
  <Words>1139</Words>
  <Application>Microsoft Office PowerPoint</Application>
  <PresentationFormat>Custom</PresentationFormat>
  <Paragraphs>193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 Qian Tan</dc:creator>
  <cp:lastModifiedBy>Zhi Qian Tan</cp:lastModifiedBy>
  <cp:revision>5</cp:revision>
  <dcterms:created xsi:type="dcterms:W3CDTF">2023-02-27T09:19:49Z</dcterms:created>
  <dcterms:modified xsi:type="dcterms:W3CDTF">2023-02-28T15:25:52Z</dcterms:modified>
</cp:coreProperties>
</file>