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91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3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821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8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86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3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0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3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A8F59D-9C47-2E86-57FA-F32BFBF297CB}"/>
              </a:ext>
            </a:extLst>
          </p:cNvPr>
          <p:cNvSpPr/>
          <p:nvPr/>
        </p:nvSpPr>
        <p:spPr>
          <a:xfrm>
            <a:off x="4958255" y="210639"/>
            <a:ext cx="1269123" cy="9829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Tag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E0372F-3AF5-A2DE-9AA5-3BC9E0F3A7B4}"/>
              </a:ext>
            </a:extLst>
          </p:cNvPr>
          <p:cNvCxnSpPr>
            <a:cxnSpLocks/>
          </p:cNvCxnSpPr>
          <p:nvPr/>
        </p:nvCxnSpPr>
        <p:spPr>
          <a:xfrm>
            <a:off x="5587331" y="1193546"/>
            <a:ext cx="0" cy="53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2442CF-EF1F-6390-DBA1-3606D73B4B54}"/>
              </a:ext>
            </a:extLst>
          </p:cNvPr>
          <p:cNvSpPr/>
          <p:nvPr/>
        </p:nvSpPr>
        <p:spPr>
          <a:xfrm>
            <a:off x="4882610" y="1726324"/>
            <a:ext cx="1589229" cy="656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Scanner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A314E-6F7F-4423-FFC7-606FE2EC37F8}"/>
              </a:ext>
            </a:extLst>
          </p:cNvPr>
          <p:cNvCxnSpPr>
            <a:cxnSpLocks/>
          </p:cNvCxnSpPr>
          <p:nvPr/>
        </p:nvCxnSpPr>
        <p:spPr>
          <a:xfrm>
            <a:off x="5584198" y="2357391"/>
            <a:ext cx="3133" cy="43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A7E12B9-1D5C-C2DF-798C-E7DF30494A09}"/>
              </a:ext>
            </a:extLst>
          </p:cNvPr>
          <p:cNvSpPr/>
          <p:nvPr/>
        </p:nvSpPr>
        <p:spPr>
          <a:xfrm>
            <a:off x="4702824" y="2790943"/>
            <a:ext cx="1769015" cy="177362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If Tag is Valid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8D7A9B-8071-F21B-3051-CFC431AA9C32}"/>
              </a:ext>
            </a:extLst>
          </p:cNvPr>
          <p:cNvCxnSpPr>
            <a:stCxn id="12" idx="3"/>
          </p:cNvCxnSpPr>
          <p:nvPr/>
        </p:nvCxnSpPr>
        <p:spPr>
          <a:xfrm>
            <a:off x="6471839" y="3677753"/>
            <a:ext cx="1150789" cy="8868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596AA-EC60-658E-FC69-654B0AAB99C7}"/>
              </a:ext>
            </a:extLst>
          </p:cNvPr>
          <p:cNvSpPr/>
          <p:nvPr/>
        </p:nvSpPr>
        <p:spPr>
          <a:xfrm>
            <a:off x="7622628" y="4008828"/>
            <a:ext cx="1836683" cy="111146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Valid 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224E70-8F5F-25A6-48D5-1DF0F1919DDB}"/>
              </a:ext>
            </a:extLst>
          </p:cNvPr>
          <p:cNvCxnSpPr>
            <a:stCxn id="12" idx="2"/>
          </p:cNvCxnSpPr>
          <p:nvPr/>
        </p:nvCxnSpPr>
        <p:spPr>
          <a:xfrm flipH="1">
            <a:off x="5584198" y="4564563"/>
            <a:ext cx="3134" cy="4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0B626-15DD-3A05-AC7B-5ECDB9467835}"/>
              </a:ext>
            </a:extLst>
          </p:cNvPr>
          <p:cNvSpPr/>
          <p:nvPr/>
        </p:nvSpPr>
        <p:spPr>
          <a:xfrm>
            <a:off x="4702824" y="4997669"/>
            <a:ext cx="1769015" cy="591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RFID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20CAF-289A-0FFF-1468-D840211817C1}"/>
              </a:ext>
            </a:extLst>
          </p:cNvPr>
          <p:cNvSpPr/>
          <p:nvPr/>
        </p:nvSpPr>
        <p:spPr>
          <a:xfrm>
            <a:off x="5770179" y="4642945"/>
            <a:ext cx="69852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C9415-4936-FDA6-03F1-3699E10BBF06}"/>
              </a:ext>
            </a:extLst>
          </p:cNvPr>
          <p:cNvSpPr/>
          <p:nvPr/>
        </p:nvSpPr>
        <p:spPr>
          <a:xfrm>
            <a:off x="6566338" y="3342290"/>
            <a:ext cx="599090" cy="257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044DF9-B9D7-00AA-0C4B-C56F8C550CE6}"/>
              </a:ext>
            </a:extLst>
          </p:cNvPr>
          <p:cNvCxnSpPr>
            <a:stCxn id="20" idx="2"/>
          </p:cNvCxnSpPr>
          <p:nvPr/>
        </p:nvCxnSpPr>
        <p:spPr>
          <a:xfrm flipH="1">
            <a:off x="5584198" y="5588876"/>
            <a:ext cx="3134" cy="2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787E1657-CDF2-D72D-F463-D3CEC45187A2}"/>
              </a:ext>
            </a:extLst>
          </p:cNvPr>
          <p:cNvSpPr/>
          <p:nvPr/>
        </p:nvSpPr>
        <p:spPr>
          <a:xfrm>
            <a:off x="4883032" y="5880538"/>
            <a:ext cx="1419568" cy="82768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62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0247-BE79-9D39-2BFE-83163F2E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098186" cy="169164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RFID 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7DC0-0378-57F1-2E8F-923792E24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186260"/>
            <a:ext cx="9418320" cy="330598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RFID Tag will be scanned by RFID Scanner</a:t>
            </a:r>
          </a:p>
        </p:txBody>
      </p:sp>
    </p:spTree>
    <p:extLst>
      <p:ext uri="{BB962C8B-B14F-4D97-AF65-F5344CB8AC3E}">
        <p14:creationId xmlns:p14="http://schemas.microsoft.com/office/powerpoint/2010/main" val="24440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89AC-741A-D6BB-D322-361FD6D9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55" y="967128"/>
            <a:ext cx="9207379" cy="886120"/>
          </a:xfrm>
        </p:spPr>
        <p:txBody>
          <a:bodyPr/>
          <a:lstStyle/>
          <a:p>
            <a:pPr algn="ctr"/>
            <a:r>
              <a:rPr lang="en-IN" dirty="0"/>
              <a:t>RFID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098B-1E44-F0F1-3D31-78E4AA40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84" y="3129699"/>
            <a:ext cx="8245247" cy="88612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If RFID Tag is scanned by using  RFID Scanner, will be send to RFID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8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54B4-2227-BB3E-A388-56A0FBBA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60" y="843455"/>
            <a:ext cx="8693374" cy="1490641"/>
          </a:xfrm>
        </p:spPr>
        <p:txBody>
          <a:bodyPr/>
          <a:lstStyle/>
          <a:p>
            <a:r>
              <a:rPr lang="en-IN" dirty="0"/>
              <a:t>RFID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2E3F-E1AE-0C63-F486-BAD099CC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460" y="2988297"/>
            <a:ext cx="8499772" cy="3191840"/>
          </a:xfrm>
        </p:spPr>
        <p:txBody>
          <a:bodyPr>
            <a:normAutofit/>
          </a:bodyPr>
          <a:lstStyle/>
          <a:p>
            <a:r>
              <a:rPr lang="en-IN" sz="2000" dirty="0"/>
              <a:t>If RFID Tag is Valid – then message is displayed as Valid.</a:t>
            </a:r>
          </a:p>
          <a:p>
            <a:endParaRPr lang="en-IN" sz="2000" dirty="0"/>
          </a:p>
          <a:p>
            <a:r>
              <a:rPr lang="en-IN" sz="2000" dirty="0"/>
              <a:t>If RFID Tag is not Valid – then message is displayed a Invalid.</a:t>
            </a:r>
          </a:p>
        </p:txBody>
      </p:sp>
    </p:spTree>
    <p:extLst>
      <p:ext uri="{BB962C8B-B14F-4D97-AF65-F5344CB8AC3E}">
        <p14:creationId xmlns:p14="http://schemas.microsoft.com/office/powerpoint/2010/main" val="37855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4112-93E9-CC20-FF1B-C99EA181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7862"/>
            <a:ext cx="8788962" cy="1175385"/>
          </a:xfrm>
        </p:spPr>
        <p:txBody>
          <a:bodyPr/>
          <a:lstStyle/>
          <a:p>
            <a:r>
              <a:rPr lang="en-IN" dirty="0"/>
              <a:t>RFID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370A-59AD-D3C2-21BB-A70813EF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751137"/>
          </a:xfrm>
        </p:spPr>
        <p:txBody>
          <a:bodyPr>
            <a:normAutofit/>
          </a:bodyPr>
          <a:lstStyle/>
          <a:p>
            <a:r>
              <a:rPr lang="en-IN" sz="2000" dirty="0"/>
              <a:t>If RFID Tag is Valid, then RFID Service will send the feedback to back Database.</a:t>
            </a:r>
          </a:p>
        </p:txBody>
      </p:sp>
    </p:spTree>
    <p:extLst>
      <p:ext uri="{BB962C8B-B14F-4D97-AF65-F5344CB8AC3E}">
        <p14:creationId xmlns:p14="http://schemas.microsoft.com/office/powerpoint/2010/main" val="312541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2385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RFID TAG</vt:lpstr>
      <vt:lpstr>RFID SCANNER</vt:lpstr>
      <vt:lpstr>RFID VALIDATION</vt:lpstr>
      <vt:lpstr>RFID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TAG</dc:title>
  <dc:creator>shobha shewale</dc:creator>
  <cp:lastModifiedBy>shobha shewale</cp:lastModifiedBy>
  <cp:revision>12</cp:revision>
  <dcterms:created xsi:type="dcterms:W3CDTF">2022-12-08T10:27:38Z</dcterms:created>
  <dcterms:modified xsi:type="dcterms:W3CDTF">2023-01-01T02:20:10Z</dcterms:modified>
</cp:coreProperties>
</file>