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8"/>
  </p:notesMasterIdLst>
  <p:sldIdLst>
    <p:sldId id="256" r:id="rId2"/>
    <p:sldId id="257" r:id="rId3"/>
    <p:sldId id="258" r:id="rId4"/>
    <p:sldId id="260" r:id="rId5"/>
    <p:sldId id="261" r:id="rId6"/>
    <p:sldId id="264" r:id="rId7"/>
    <p:sldId id="270" r:id="rId8"/>
    <p:sldId id="259" r:id="rId9"/>
    <p:sldId id="262" r:id="rId10"/>
    <p:sldId id="263" r:id="rId11"/>
    <p:sldId id="268" r:id="rId12"/>
    <p:sldId id="293" r:id="rId13"/>
    <p:sldId id="294" r:id="rId14"/>
    <p:sldId id="295" r:id="rId15"/>
    <p:sldId id="273" r:id="rId16"/>
    <p:sldId id="274" r:id="rId17"/>
  </p:sldIdLst>
  <p:sldSz cx="9144000" cy="5143500" type="screen16x9"/>
  <p:notesSz cx="6858000" cy="9144000"/>
  <p:embeddedFontLst>
    <p:embeddedFont>
      <p:font typeface="Bree Serif" panose="020B0604020202020204" charset="0"/>
      <p:regular r:id="rId19"/>
    </p:embeddedFont>
    <p:embeddedFont>
      <p:font typeface="Didact Gothic" panose="020B0604020202020204" charset="0"/>
      <p:regular r:id="rId20"/>
    </p:embeddedFont>
    <p:embeddedFont>
      <p:font typeface="Impact" panose="020B0806030902050204" pitchFamily="34" charset="0"/>
      <p:regular r:id="rId21"/>
    </p:embeddedFont>
    <p:embeddedFont>
      <p:font typeface="Roboto Black" panose="020B0604020202020204" charset="0"/>
      <p:bold r:id="rId22"/>
      <p:boldItalic r:id="rId23"/>
    </p:embeddedFont>
    <p:embeddedFont>
      <p:font typeface="Roboto Light" panose="020B0604020202020204" charset="0"/>
      <p:regular r:id="rId24"/>
      <p:bold r:id="rId25"/>
      <p:italic r:id="rId26"/>
      <p:boldItalic r:id="rId27"/>
    </p:embeddedFont>
    <p:embeddedFont>
      <p:font typeface="Roboto Mono Regular" panose="020B0604020202020204" charset="0"/>
      <p:regular r:id="rId28"/>
      <p:bold r:id="rId29"/>
      <p:italic r:id="rId30"/>
      <p:boldItalic r:id="rId31"/>
    </p:embeddedFont>
    <p:embeddedFont>
      <p:font typeface="Roboto Thin"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73" autoAdjust="0"/>
    <p:restoredTop sz="94660"/>
  </p:normalViewPr>
  <p:slideViewPr>
    <p:cSldViewPr snapToGrid="0">
      <p:cViewPr varScale="1">
        <p:scale>
          <a:sx n="108" d="100"/>
          <a:sy n="108" d="100"/>
        </p:scale>
        <p:origin x="105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129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969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698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3000"/>
              <a:buFont typeface="Roboto Black"/>
              <a:buNone/>
              <a:defRPr sz="3000" b="0">
                <a:solidFill>
                  <a:schemeClr val="accent1"/>
                </a:solidFill>
                <a:latin typeface="Roboto Black"/>
                <a:ea typeface="Roboto Black"/>
                <a:cs typeface="Roboto Black"/>
                <a:sym typeface="Roboto Black"/>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chemeClr val="lt1"/>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Roboto Black"/>
              <a:buNone/>
              <a:defRPr sz="3000" b="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900"/>
              <a:buNone/>
              <a:defRPr sz="900">
                <a:solidFill>
                  <a:schemeClr val="accent1"/>
                </a:solidFill>
              </a:defRPr>
            </a:lvl1pPr>
            <a:lvl2pPr lvl="1" algn="ctr" rtl="0">
              <a:lnSpc>
                <a:spcPct val="100000"/>
              </a:lnSpc>
              <a:spcBef>
                <a:spcPts val="0"/>
              </a:spcBef>
              <a:spcAft>
                <a:spcPts val="0"/>
              </a:spcAft>
              <a:buClr>
                <a:schemeClr val="accent1"/>
              </a:buClr>
              <a:buSzPts val="900"/>
              <a:buNone/>
              <a:defRPr sz="900">
                <a:solidFill>
                  <a:schemeClr val="accent1"/>
                </a:solidFill>
              </a:defRPr>
            </a:lvl2pPr>
            <a:lvl3pPr lvl="2" algn="ctr" rtl="0">
              <a:lnSpc>
                <a:spcPct val="100000"/>
              </a:lnSpc>
              <a:spcBef>
                <a:spcPts val="0"/>
              </a:spcBef>
              <a:spcAft>
                <a:spcPts val="0"/>
              </a:spcAft>
              <a:buClr>
                <a:schemeClr val="accent1"/>
              </a:buClr>
              <a:buSzPts val="900"/>
              <a:buNone/>
              <a:defRPr sz="900">
                <a:solidFill>
                  <a:schemeClr val="accent1"/>
                </a:solidFill>
              </a:defRPr>
            </a:lvl3pPr>
            <a:lvl4pPr lvl="3" algn="ctr" rtl="0">
              <a:lnSpc>
                <a:spcPct val="100000"/>
              </a:lnSpc>
              <a:spcBef>
                <a:spcPts val="0"/>
              </a:spcBef>
              <a:spcAft>
                <a:spcPts val="0"/>
              </a:spcAft>
              <a:buClr>
                <a:schemeClr val="accent1"/>
              </a:buClr>
              <a:buSzPts val="900"/>
              <a:buNone/>
              <a:defRPr sz="900">
                <a:solidFill>
                  <a:schemeClr val="accent1"/>
                </a:solidFill>
              </a:defRPr>
            </a:lvl4pPr>
            <a:lvl5pPr lvl="4" algn="ctr" rtl="0">
              <a:lnSpc>
                <a:spcPct val="100000"/>
              </a:lnSpc>
              <a:spcBef>
                <a:spcPts val="0"/>
              </a:spcBef>
              <a:spcAft>
                <a:spcPts val="0"/>
              </a:spcAft>
              <a:buClr>
                <a:schemeClr val="accent1"/>
              </a:buClr>
              <a:buSzPts val="900"/>
              <a:buNone/>
              <a:defRPr sz="900">
                <a:solidFill>
                  <a:schemeClr val="accent1"/>
                </a:solidFill>
              </a:defRPr>
            </a:lvl5pPr>
            <a:lvl6pPr lvl="5" algn="ctr" rtl="0">
              <a:lnSpc>
                <a:spcPct val="100000"/>
              </a:lnSpc>
              <a:spcBef>
                <a:spcPts val="0"/>
              </a:spcBef>
              <a:spcAft>
                <a:spcPts val="0"/>
              </a:spcAft>
              <a:buClr>
                <a:schemeClr val="accent1"/>
              </a:buClr>
              <a:buSzPts val="900"/>
              <a:buNone/>
              <a:defRPr sz="900">
                <a:solidFill>
                  <a:schemeClr val="accent1"/>
                </a:solidFill>
              </a:defRPr>
            </a:lvl6pPr>
            <a:lvl7pPr lvl="6" algn="ctr" rtl="0">
              <a:lnSpc>
                <a:spcPct val="100000"/>
              </a:lnSpc>
              <a:spcBef>
                <a:spcPts val="0"/>
              </a:spcBef>
              <a:spcAft>
                <a:spcPts val="0"/>
              </a:spcAft>
              <a:buClr>
                <a:schemeClr val="accent1"/>
              </a:buClr>
              <a:buSzPts val="900"/>
              <a:buNone/>
              <a:defRPr sz="900">
                <a:solidFill>
                  <a:schemeClr val="accent1"/>
                </a:solidFill>
              </a:defRPr>
            </a:lvl7pPr>
            <a:lvl8pPr lvl="7" algn="ctr" rtl="0">
              <a:lnSpc>
                <a:spcPct val="100000"/>
              </a:lnSpc>
              <a:spcBef>
                <a:spcPts val="0"/>
              </a:spcBef>
              <a:spcAft>
                <a:spcPts val="0"/>
              </a:spcAft>
              <a:buClr>
                <a:schemeClr val="accent1"/>
              </a:buClr>
              <a:buSzPts val="900"/>
              <a:buNone/>
              <a:defRPr sz="900">
                <a:solidFill>
                  <a:schemeClr val="accent1"/>
                </a:solidFill>
              </a:defRPr>
            </a:lvl8pPr>
            <a:lvl9pPr lvl="8" algn="ctr" rtl="0">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900"/>
              <a:buNone/>
              <a:defRPr sz="900">
                <a:solidFill>
                  <a:schemeClr val="accent1"/>
                </a:solidFill>
              </a:defRPr>
            </a:lvl1pPr>
            <a:lvl2pPr lvl="1" algn="ctr" rtl="0">
              <a:lnSpc>
                <a:spcPct val="100000"/>
              </a:lnSpc>
              <a:spcBef>
                <a:spcPts val="0"/>
              </a:spcBef>
              <a:spcAft>
                <a:spcPts val="0"/>
              </a:spcAft>
              <a:buClr>
                <a:schemeClr val="accent1"/>
              </a:buClr>
              <a:buSzPts val="900"/>
              <a:buNone/>
              <a:defRPr sz="900">
                <a:solidFill>
                  <a:schemeClr val="accent1"/>
                </a:solidFill>
              </a:defRPr>
            </a:lvl2pPr>
            <a:lvl3pPr lvl="2" algn="ctr" rtl="0">
              <a:lnSpc>
                <a:spcPct val="100000"/>
              </a:lnSpc>
              <a:spcBef>
                <a:spcPts val="0"/>
              </a:spcBef>
              <a:spcAft>
                <a:spcPts val="0"/>
              </a:spcAft>
              <a:buClr>
                <a:schemeClr val="accent1"/>
              </a:buClr>
              <a:buSzPts val="900"/>
              <a:buNone/>
              <a:defRPr sz="900">
                <a:solidFill>
                  <a:schemeClr val="accent1"/>
                </a:solidFill>
              </a:defRPr>
            </a:lvl3pPr>
            <a:lvl4pPr lvl="3" algn="ctr" rtl="0">
              <a:lnSpc>
                <a:spcPct val="100000"/>
              </a:lnSpc>
              <a:spcBef>
                <a:spcPts val="0"/>
              </a:spcBef>
              <a:spcAft>
                <a:spcPts val="0"/>
              </a:spcAft>
              <a:buClr>
                <a:schemeClr val="accent1"/>
              </a:buClr>
              <a:buSzPts val="900"/>
              <a:buNone/>
              <a:defRPr sz="900">
                <a:solidFill>
                  <a:schemeClr val="accent1"/>
                </a:solidFill>
              </a:defRPr>
            </a:lvl4pPr>
            <a:lvl5pPr lvl="4" algn="ctr" rtl="0">
              <a:lnSpc>
                <a:spcPct val="100000"/>
              </a:lnSpc>
              <a:spcBef>
                <a:spcPts val="0"/>
              </a:spcBef>
              <a:spcAft>
                <a:spcPts val="0"/>
              </a:spcAft>
              <a:buClr>
                <a:schemeClr val="accent1"/>
              </a:buClr>
              <a:buSzPts val="900"/>
              <a:buNone/>
              <a:defRPr sz="900">
                <a:solidFill>
                  <a:schemeClr val="accent1"/>
                </a:solidFill>
              </a:defRPr>
            </a:lvl5pPr>
            <a:lvl6pPr lvl="5" algn="ctr" rtl="0">
              <a:lnSpc>
                <a:spcPct val="100000"/>
              </a:lnSpc>
              <a:spcBef>
                <a:spcPts val="0"/>
              </a:spcBef>
              <a:spcAft>
                <a:spcPts val="0"/>
              </a:spcAft>
              <a:buClr>
                <a:schemeClr val="accent1"/>
              </a:buClr>
              <a:buSzPts val="900"/>
              <a:buNone/>
              <a:defRPr sz="900">
                <a:solidFill>
                  <a:schemeClr val="accent1"/>
                </a:solidFill>
              </a:defRPr>
            </a:lvl6pPr>
            <a:lvl7pPr lvl="6" algn="ctr" rtl="0">
              <a:lnSpc>
                <a:spcPct val="100000"/>
              </a:lnSpc>
              <a:spcBef>
                <a:spcPts val="0"/>
              </a:spcBef>
              <a:spcAft>
                <a:spcPts val="0"/>
              </a:spcAft>
              <a:buClr>
                <a:schemeClr val="accent1"/>
              </a:buClr>
              <a:buSzPts val="900"/>
              <a:buNone/>
              <a:defRPr sz="900">
                <a:solidFill>
                  <a:schemeClr val="accent1"/>
                </a:solidFill>
              </a:defRPr>
            </a:lvl7pPr>
            <a:lvl8pPr lvl="7" algn="ctr" rtl="0">
              <a:lnSpc>
                <a:spcPct val="100000"/>
              </a:lnSpc>
              <a:spcBef>
                <a:spcPts val="0"/>
              </a:spcBef>
              <a:spcAft>
                <a:spcPts val="0"/>
              </a:spcAft>
              <a:buClr>
                <a:schemeClr val="accent1"/>
              </a:buClr>
              <a:buSzPts val="900"/>
              <a:buNone/>
              <a:defRPr sz="900">
                <a:solidFill>
                  <a:schemeClr val="accent1"/>
                </a:solidFill>
              </a:defRPr>
            </a:lvl8pPr>
            <a:lvl9pPr lvl="8" algn="ctr" rtl="0">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900"/>
              <a:buNone/>
              <a:defRPr sz="900">
                <a:solidFill>
                  <a:schemeClr val="accent1"/>
                </a:solidFill>
              </a:defRPr>
            </a:lvl1pPr>
            <a:lvl2pPr lvl="1" algn="ctr" rtl="0">
              <a:lnSpc>
                <a:spcPct val="100000"/>
              </a:lnSpc>
              <a:spcBef>
                <a:spcPts val="0"/>
              </a:spcBef>
              <a:spcAft>
                <a:spcPts val="0"/>
              </a:spcAft>
              <a:buClr>
                <a:schemeClr val="accent1"/>
              </a:buClr>
              <a:buSzPts val="900"/>
              <a:buNone/>
              <a:defRPr sz="900">
                <a:solidFill>
                  <a:schemeClr val="accent1"/>
                </a:solidFill>
              </a:defRPr>
            </a:lvl2pPr>
            <a:lvl3pPr lvl="2" algn="ctr" rtl="0">
              <a:lnSpc>
                <a:spcPct val="100000"/>
              </a:lnSpc>
              <a:spcBef>
                <a:spcPts val="0"/>
              </a:spcBef>
              <a:spcAft>
                <a:spcPts val="0"/>
              </a:spcAft>
              <a:buClr>
                <a:schemeClr val="accent1"/>
              </a:buClr>
              <a:buSzPts val="900"/>
              <a:buNone/>
              <a:defRPr sz="900">
                <a:solidFill>
                  <a:schemeClr val="accent1"/>
                </a:solidFill>
              </a:defRPr>
            </a:lvl3pPr>
            <a:lvl4pPr lvl="3" algn="ctr" rtl="0">
              <a:lnSpc>
                <a:spcPct val="100000"/>
              </a:lnSpc>
              <a:spcBef>
                <a:spcPts val="0"/>
              </a:spcBef>
              <a:spcAft>
                <a:spcPts val="0"/>
              </a:spcAft>
              <a:buClr>
                <a:schemeClr val="accent1"/>
              </a:buClr>
              <a:buSzPts val="900"/>
              <a:buNone/>
              <a:defRPr sz="900">
                <a:solidFill>
                  <a:schemeClr val="accent1"/>
                </a:solidFill>
              </a:defRPr>
            </a:lvl4pPr>
            <a:lvl5pPr lvl="4" algn="ctr" rtl="0">
              <a:lnSpc>
                <a:spcPct val="100000"/>
              </a:lnSpc>
              <a:spcBef>
                <a:spcPts val="0"/>
              </a:spcBef>
              <a:spcAft>
                <a:spcPts val="0"/>
              </a:spcAft>
              <a:buClr>
                <a:schemeClr val="accent1"/>
              </a:buClr>
              <a:buSzPts val="900"/>
              <a:buNone/>
              <a:defRPr sz="900">
                <a:solidFill>
                  <a:schemeClr val="accent1"/>
                </a:solidFill>
              </a:defRPr>
            </a:lvl5pPr>
            <a:lvl6pPr lvl="5" algn="ctr" rtl="0">
              <a:lnSpc>
                <a:spcPct val="100000"/>
              </a:lnSpc>
              <a:spcBef>
                <a:spcPts val="0"/>
              </a:spcBef>
              <a:spcAft>
                <a:spcPts val="0"/>
              </a:spcAft>
              <a:buClr>
                <a:schemeClr val="accent1"/>
              </a:buClr>
              <a:buSzPts val="900"/>
              <a:buNone/>
              <a:defRPr sz="900">
                <a:solidFill>
                  <a:schemeClr val="accent1"/>
                </a:solidFill>
              </a:defRPr>
            </a:lvl6pPr>
            <a:lvl7pPr lvl="6" algn="ctr" rtl="0">
              <a:lnSpc>
                <a:spcPct val="100000"/>
              </a:lnSpc>
              <a:spcBef>
                <a:spcPts val="0"/>
              </a:spcBef>
              <a:spcAft>
                <a:spcPts val="0"/>
              </a:spcAft>
              <a:buClr>
                <a:schemeClr val="accent1"/>
              </a:buClr>
              <a:buSzPts val="900"/>
              <a:buNone/>
              <a:defRPr sz="900">
                <a:solidFill>
                  <a:schemeClr val="accent1"/>
                </a:solidFill>
              </a:defRPr>
            </a:lvl7pPr>
            <a:lvl8pPr lvl="7" algn="ctr" rtl="0">
              <a:lnSpc>
                <a:spcPct val="100000"/>
              </a:lnSpc>
              <a:spcBef>
                <a:spcPts val="0"/>
              </a:spcBef>
              <a:spcAft>
                <a:spcPts val="0"/>
              </a:spcAft>
              <a:buClr>
                <a:schemeClr val="accent1"/>
              </a:buClr>
              <a:buSzPts val="900"/>
              <a:buNone/>
              <a:defRPr sz="900">
                <a:solidFill>
                  <a:schemeClr val="accent1"/>
                </a:solidFill>
              </a:defRPr>
            </a:lvl8pPr>
            <a:lvl9pPr lvl="8" algn="ctr" rtl="0">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900"/>
              <a:buNone/>
              <a:defRPr sz="900">
                <a:solidFill>
                  <a:schemeClr val="accent1"/>
                </a:solidFill>
              </a:defRPr>
            </a:lvl1pPr>
            <a:lvl2pPr lvl="1" algn="r" rtl="0">
              <a:lnSpc>
                <a:spcPct val="100000"/>
              </a:lnSpc>
              <a:spcBef>
                <a:spcPts val="0"/>
              </a:spcBef>
              <a:spcAft>
                <a:spcPts val="0"/>
              </a:spcAft>
              <a:buClr>
                <a:schemeClr val="accent1"/>
              </a:buClr>
              <a:buSzPts val="900"/>
              <a:buNone/>
              <a:defRPr sz="900">
                <a:solidFill>
                  <a:schemeClr val="accent1"/>
                </a:solidFill>
              </a:defRPr>
            </a:lvl2pPr>
            <a:lvl3pPr lvl="2" algn="r" rtl="0">
              <a:lnSpc>
                <a:spcPct val="100000"/>
              </a:lnSpc>
              <a:spcBef>
                <a:spcPts val="0"/>
              </a:spcBef>
              <a:spcAft>
                <a:spcPts val="0"/>
              </a:spcAft>
              <a:buClr>
                <a:schemeClr val="accent1"/>
              </a:buClr>
              <a:buSzPts val="900"/>
              <a:buNone/>
              <a:defRPr sz="900">
                <a:solidFill>
                  <a:schemeClr val="accent1"/>
                </a:solidFill>
              </a:defRPr>
            </a:lvl3pPr>
            <a:lvl4pPr lvl="3" algn="r" rtl="0">
              <a:lnSpc>
                <a:spcPct val="100000"/>
              </a:lnSpc>
              <a:spcBef>
                <a:spcPts val="0"/>
              </a:spcBef>
              <a:spcAft>
                <a:spcPts val="0"/>
              </a:spcAft>
              <a:buClr>
                <a:schemeClr val="accent1"/>
              </a:buClr>
              <a:buSzPts val="900"/>
              <a:buNone/>
              <a:defRPr sz="900">
                <a:solidFill>
                  <a:schemeClr val="accent1"/>
                </a:solidFill>
              </a:defRPr>
            </a:lvl4pPr>
            <a:lvl5pPr lvl="4" algn="r" rtl="0">
              <a:lnSpc>
                <a:spcPct val="100000"/>
              </a:lnSpc>
              <a:spcBef>
                <a:spcPts val="0"/>
              </a:spcBef>
              <a:spcAft>
                <a:spcPts val="0"/>
              </a:spcAft>
              <a:buClr>
                <a:schemeClr val="accent1"/>
              </a:buClr>
              <a:buSzPts val="900"/>
              <a:buNone/>
              <a:defRPr sz="900">
                <a:solidFill>
                  <a:schemeClr val="accent1"/>
                </a:solidFill>
              </a:defRPr>
            </a:lvl5pPr>
            <a:lvl6pPr lvl="5" algn="r" rtl="0">
              <a:lnSpc>
                <a:spcPct val="100000"/>
              </a:lnSpc>
              <a:spcBef>
                <a:spcPts val="0"/>
              </a:spcBef>
              <a:spcAft>
                <a:spcPts val="0"/>
              </a:spcAft>
              <a:buClr>
                <a:schemeClr val="accent1"/>
              </a:buClr>
              <a:buSzPts val="900"/>
              <a:buNone/>
              <a:defRPr sz="900">
                <a:solidFill>
                  <a:schemeClr val="accent1"/>
                </a:solidFill>
              </a:defRPr>
            </a:lvl6pPr>
            <a:lvl7pPr lvl="6" algn="r" rtl="0">
              <a:lnSpc>
                <a:spcPct val="100000"/>
              </a:lnSpc>
              <a:spcBef>
                <a:spcPts val="0"/>
              </a:spcBef>
              <a:spcAft>
                <a:spcPts val="0"/>
              </a:spcAft>
              <a:buClr>
                <a:schemeClr val="accent1"/>
              </a:buClr>
              <a:buSzPts val="900"/>
              <a:buNone/>
              <a:defRPr sz="900">
                <a:solidFill>
                  <a:schemeClr val="accent1"/>
                </a:solidFill>
              </a:defRPr>
            </a:lvl7pPr>
            <a:lvl8pPr lvl="7" algn="r" rtl="0">
              <a:lnSpc>
                <a:spcPct val="100000"/>
              </a:lnSpc>
              <a:spcBef>
                <a:spcPts val="0"/>
              </a:spcBef>
              <a:spcAft>
                <a:spcPts val="0"/>
              </a:spcAft>
              <a:buClr>
                <a:schemeClr val="accent1"/>
              </a:buClr>
              <a:buSzPts val="900"/>
              <a:buNone/>
              <a:defRPr sz="900">
                <a:solidFill>
                  <a:schemeClr val="accent1"/>
                </a:solidFill>
              </a:defRPr>
            </a:lvl8pPr>
            <a:lvl9pPr lvl="8" algn="r" rtl="0">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900"/>
              <a:buNone/>
              <a:defRPr sz="900">
                <a:solidFill>
                  <a:schemeClr val="accent1"/>
                </a:solidFill>
              </a:defRPr>
            </a:lvl1pPr>
            <a:lvl2pPr lvl="1" algn="r" rtl="0">
              <a:lnSpc>
                <a:spcPct val="100000"/>
              </a:lnSpc>
              <a:spcBef>
                <a:spcPts val="0"/>
              </a:spcBef>
              <a:spcAft>
                <a:spcPts val="0"/>
              </a:spcAft>
              <a:buClr>
                <a:schemeClr val="accent1"/>
              </a:buClr>
              <a:buSzPts val="900"/>
              <a:buNone/>
              <a:defRPr sz="900">
                <a:solidFill>
                  <a:schemeClr val="accent1"/>
                </a:solidFill>
              </a:defRPr>
            </a:lvl2pPr>
            <a:lvl3pPr lvl="2" algn="r" rtl="0">
              <a:lnSpc>
                <a:spcPct val="100000"/>
              </a:lnSpc>
              <a:spcBef>
                <a:spcPts val="0"/>
              </a:spcBef>
              <a:spcAft>
                <a:spcPts val="0"/>
              </a:spcAft>
              <a:buClr>
                <a:schemeClr val="accent1"/>
              </a:buClr>
              <a:buSzPts val="900"/>
              <a:buNone/>
              <a:defRPr sz="900">
                <a:solidFill>
                  <a:schemeClr val="accent1"/>
                </a:solidFill>
              </a:defRPr>
            </a:lvl3pPr>
            <a:lvl4pPr lvl="3" algn="r" rtl="0">
              <a:lnSpc>
                <a:spcPct val="100000"/>
              </a:lnSpc>
              <a:spcBef>
                <a:spcPts val="0"/>
              </a:spcBef>
              <a:spcAft>
                <a:spcPts val="0"/>
              </a:spcAft>
              <a:buClr>
                <a:schemeClr val="accent1"/>
              </a:buClr>
              <a:buSzPts val="900"/>
              <a:buNone/>
              <a:defRPr sz="900">
                <a:solidFill>
                  <a:schemeClr val="accent1"/>
                </a:solidFill>
              </a:defRPr>
            </a:lvl4pPr>
            <a:lvl5pPr lvl="4" algn="r" rtl="0">
              <a:lnSpc>
                <a:spcPct val="100000"/>
              </a:lnSpc>
              <a:spcBef>
                <a:spcPts val="0"/>
              </a:spcBef>
              <a:spcAft>
                <a:spcPts val="0"/>
              </a:spcAft>
              <a:buClr>
                <a:schemeClr val="accent1"/>
              </a:buClr>
              <a:buSzPts val="900"/>
              <a:buNone/>
              <a:defRPr sz="900">
                <a:solidFill>
                  <a:schemeClr val="accent1"/>
                </a:solidFill>
              </a:defRPr>
            </a:lvl5pPr>
            <a:lvl6pPr lvl="5" algn="r" rtl="0">
              <a:lnSpc>
                <a:spcPct val="100000"/>
              </a:lnSpc>
              <a:spcBef>
                <a:spcPts val="0"/>
              </a:spcBef>
              <a:spcAft>
                <a:spcPts val="0"/>
              </a:spcAft>
              <a:buClr>
                <a:schemeClr val="accent1"/>
              </a:buClr>
              <a:buSzPts val="900"/>
              <a:buNone/>
              <a:defRPr sz="900">
                <a:solidFill>
                  <a:schemeClr val="accent1"/>
                </a:solidFill>
              </a:defRPr>
            </a:lvl6pPr>
            <a:lvl7pPr lvl="6" algn="r" rtl="0">
              <a:lnSpc>
                <a:spcPct val="100000"/>
              </a:lnSpc>
              <a:spcBef>
                <a:spcPts val="0"/>
              </a:spcBef>
              <a:spcAft>
                <a:spcPts val="0"/>
              </a:spcAft>
              <a:buClr>
                <a:schemeClr val="accent1"/>
              </a:buClr>
              <a:buSzPts val="900"/>
              <a:buNone/>
              <a:defRPr sz="900">
                <a:solidFill>
                  <a:schemeClr val="accent1"/>
                </a:solidFill>
              </a:defRPr>
            </a:lvl7pPr>
            <a:lvl8pPr lvl="7" algn="r" rtl="0">
              <a:lnSpc>
                <a:spcPct val="100000"/>
              </a:lnSpc>
              <a:spcBef>
                <a:spcPts val="0"/>
              </a:spcBef>
              <a:spcAft>
                <a:spcPts val="0"/>
              </a:spcAft>
              <a:buClr>
                <a:schemeClr val="accent1"/>
              </a:buClr>
              <a:buSzPts val="900"/>
              <a:buNone/>
              <a:defRPr sz="900">
                <a:solidFill>
                  <a:schemeClr val="accent1"/>
                </a:solidFill>
              </a:defRPr>
            </a:lvl8pPr>
            <a:lvl9pPr lvl="8" algn="r" rtl="0">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900"/>
              <a:buNone/>
              <a:defRPr sz="900">
                <a:solidFill>
                  <a:schemeClr val="accent1"/>
                </a:solidFill>
              </a:defRPr>
            </a:lvl1pPr>
            <a:lvl2pPr lvl="1" algn="r" rtl="0">
              <a:lnSpc>
                <a:spcPct val="100000"/>
              </a:lnSpc>
              <a:spcBef>
                <a:spcPts val="0"/>
              </a:spcBef>
              <a:spcAft>
                <a:spcPts val="0"/>
              </a:spcAft>
              <a:buClr>
                <a:schemeClr val="accent1"/>
              </a:buClr>
              <a:buSzPts val="900"/>
              <a:buNone/>
              <a:defRPr sz="900">
                <a:solidFill>
                  <a:schemeClr val="accent1"/>
                </a:solidFill>
              </a:defRPr>
            </a:lvl2pPr>
            <a:lvl3pPr lvl="2" algn="r" rtl="0">
              <a:lnSpc>
                <a:spcPct val="100000"/>
              </a:lnSpc>
              <a:spcBef>
                <a:spcPts val="0"/>
              </a:spcBef>
              <a:spcAft>
                <a:spcPts val="0"/>
              </a:spcAft>
              <a:buClr>
                <a:schemeClr val="accent1"/>
              </a:buClr>
              <a:buSzPts val="900"/>
              <a:buNone/>
              <a:defRPr sz="900">
                <a:solidFill>
                  <a:schemeClr val="accent1"/>
                </a:solidFill>
              </a:defRPr>
            </a:lvl3pPr>
            <a:lvl4pPr lvl="3" algn="r" rtl="0">
              <a:lnSpc>
                <a:spcPct val="100000"/>
              </a:lnSpc>
              <a:spcBef>
                <a:spcPts val="0"/>
              </a:spcBef>
              <a:spcAft>
                <a:spcPts val="0"/>
              </a:spcAft>
              <a:buClr>
                <a:schemeClr val="accent1"/>
              </a:buClr>
              <a:buSzPts val="900"/>
              <a:buNone/>
              <a:defRPr sz="900">
                <a:solidFill>
                  <a:schemeClr val="accent1"/>
                </a:solidFill>
              </a:defRPr>
            </a:lvl4pPr>
            <a:lvl5pPr lvl="4" algn="r" rtl="0">
              <a:lnSpc>
                <a:spcPct val="100000"/>
              </a:lnSpc>
              <a:spcBef>
                <a:spcPts val="0"/>
              </a:spcBef>
              <a:spcAft>
                <a:spcPts val="0"/>
              </a:spcAft>
              <a:buClr>
                <a:schemeClr val="accent1"/>
              </a:buClr>
              <a:buSzPts val="900"/>
              <a:buNone/>
              <a:defRPr sz="900">
                <a:solidFill>
                  <a:schemeClr val="accent1"/>
                </a:solidFill>
              </a:defRPr>
            </a:lvl5pPr>
            <a:lvl6pPr lvl="5" algn="r" rtl="0">
              <a:lnSpc>
                <a:spcPct val="100000"/>
              </a:lnSpc>
              <a:spcBef>
                <a:spcPts val="0"/>
              </a:spcBef>
              <a:spcAft>
                <a:spcPts val="0"/>
              </a:spcAft>
              <a:buClr>
                <a:schemeClr val="accent1"/>
              </a:buClr>
              <a:buSzPts val="900"/>
              <a:buNone/>
              <a:defRPr sz="900">
                <a:solidFill>
                  <a:schemeClr val="accent1"/>
                </a:solidFill>
              </a:defRPr>
            </a:lvl6pPr>
            <a:lvl7pPr lvl="6" algn="r" rtl="0">
              <a:lnSpc>
                <a:spcPct val="100000"/>
              </a:lnSpc>
              <a:spcBef>
                <a:spcPts val="0"/>
              </a:spcBef>
              <a:spcAft>
                <a:spcPts val="0"/>
              </a:spcAft>
              <a:buClr>
                <a:schemeClr val="accent1"/>
              </a:buClr>
              <a:buSzPts val="900"/>
              <a:buNone/>
              <a:defRPr sz="900">
                <a:solidFill>
                  <a:schemeClr val="accent1"/>
                </a:solidFill>
              </a:defRPr>
            </a:lvl7pPr>
            <a:lvl8pPr lvl="7" algn="r" rtl="0">
              <a:lnSpc>
                <a:spcPct val="100000"/>
              </a:lnSpc>
              <a:spcBef>
                <a:spcPts val="0"/>
              </a:spcBef>
              <a:spcAft>
                <a:spcPts val="0"/>
              </a:spcAft>
              <a:buClr>
                <a:schemeClr val="accent1"/>
              </a:buClr>
              <a:buSzPts val="900"/>
              <a:buNone/>
              <a:defRPr sz="900">
                <a:solidFill>
                  <a:schemeClr val="accent1"/>
                </a:solidFill>
              </a:defRPr>
            </a:lvl8pPr>
            <a:lvl9pPr lvl="8" algn="r" rtl="0">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Font typeface="Roboto Black"/>
              <a:buNone/>
              <a:defRPr sz="1200" b="0">
                <a:latin typeface="Roboto Black"/>
                <a:ea typeface="Roboto Black"/>
                <a:cs typeface="Roboto Black"/>
                <a:sym typeface="Roboto Black"/>
              </a:defRPr>
            </a:lvl1pPr>
            <a:lvl2pPr lvl="1" algn="r" rtl="0">
              <a:spcBef>
                <a:spcPts val="0"/>
              </a:spcBef>
              <a:spcAft>
                <a:spcPts val="0"/>
              </a:spcAft>
              <a:buSzPts val="1200"/>
              <a:buFont typeface="Roboto Black"/>
              <a:buNone/>
              <a:defRPr sz="1200" b="0">
                <a:latin typeface="Roboto Black"/>
                <a:ea typeface="Roboto Black"/>
                <a:cs typeface="Roboto Black"/>
                <a:sym typeface="Roboto Black"/>
              </a:defRPr>
            </a:lvl2pPr>
            <a:lvl3pPr lvl="2" algn="r" rtl="0">
              <a:spcBef>
                <a:spcPts val="0"/>
              </a:spcBef>
              <a:spcAft>
                <a:spcPts val="0"/>
              </a:spcAft>
              <a:buSzPts val="1200"/>
              <a:buFont typeface="Roboto Black"/>
              <a:buNone/>
              <a:defRPr sz="1200" b="0">
                <a:latin typeface="Roboto Black"/>
                <a:ea typeface="Roboto Black"/>
                <a:cs typeface="Roboto Black"/>
                <a:sym typeface="Roboto Black"/>
              </a:defRPr>
            </a:lvl3pPr>
            <a:lvl4pPr lvl="3" algn="r" rtl="0">
              <a:spcBef>
                <a:spcPts val="0"/>
              </a:spcBef>
              <a:spcAft>
                <a:spcPts val="0"/>
              </a:spcAft>
              <a:buSzPts val="1200"/>
              <a:buFont typeface="Roboto Black"/>
              <a:buNone/>
              <a:defRPr sz="1200" b="0">
                <a:latin typeface="Roboto Black"/>
                <a:ea typeface="Roboto Black"/>
                <a:cs typeface="Roboto Black"/>
                <a:sym typeface="Roboto Black"/>
              </a:defRPr>
            </a:lvl4pPr>
            <a:lvl5pPr lvl="4" algn="r" rtl="0">
              <a:spcBef>
                <a:spcPts val="0"/>
              </a:spcBef>
              <a:spcAft>
                <a:spcPts val="0"/>
              </a:spcAft>
              <a:buSzPts val="1200"/>
              <a:buFont typeface="Roboto Black"/>
              <a:buNone/>
              <a:defRPr sz="1200" b="0">
                <a:latin typeface="Roboto Black"/>
                <a:ea typeface="Roboto Black"/>
                <a:cs typeface="Roboto Black"/>
                <a:sym typeface="Roboto Black"/>
              </a:defRPr>
            </a:lvl5pPr>
            <a:lvl6pPr lvl="5" algn="r" rtl="0">
              <a:spcBef>
                <a:spcPts val="0"/>
              </a:spcBef>
              <a:spcAft>
                <a:spcPts val="0"/>
              </a:spcAft>
              <a:buSzPts val="1200"/>
              <a:buFont typeface="Roboto Black"/>
              <a:buNone/>
              <a:defRPr sz="1200" b="0">
                <a:latin typeface="Roboto Black"/>
                <a:ea typeface="Roboto Black"/>
                <a:cs typeface="Roboto Black"/>
                <a:sym typeface="Roboto Black"/>
              </a:defRPr>
            </a:lvl6pPr>
            <a:lvl7pPr lvl="6" algn="r" rtl="0">
              <a:spcBef>
                <a:spcPts val="0"/>
              </a:spcBef>
              <a:spcAft>
                <a:spcPts val="0"/>
              </a:spcAft>
              <a:buSzPts val="1200"/>
              <a:buFont typeface="Roboto Black"/>
              <a:buNone/>
              <a:defRPr sz="1200" b="0">
                <a:latin typeface="Roboto Black"/>
                <a:ea typeface="Roboto Black"/>
                <a:cs typeface="Roboto Black"/>
                <a:sym typeface="Roboto Black"/>
              </a:defRPr>
            </a:lvl7pPr>
            <a:lvl8pPr lvl="7" algn="r" rtl="0">
              <a:spcBef>
                <a:spcPts val="0"/>
              </a:spcBef>
              <a:spcAft>
                <a:spcPts val="0"/>
              </a:spcAft>
              <a:buSzPts val="1200"/>
              <a:buFont typeface="Roboto Black"/>
              <a:buNone/>
              <a:defRPr sz="1200" b="0">
                <a:latin typeface="Roboto Black"/>
                <a:ea typeface="Roboto Black"/>
                <a:cs typeface="Roboto Black"/>
                <a:sym typeface="Roboto Black"/>
              </a:defRPr>
            </a:lvl8pPr>
            <a:lvl9pPr lvl="8" algn="r"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Font typeface="Roboto Black"/>
              <a:buNone/>
              <a:defRPr sz="1200" b="0">
                <a:latin typeface="Roboto Black"/>
                <a:ea typeface="Roboto Black"/>
                <a:cs typeface="Roboto Black"/>
                <a:sym typeface="Roboto Black"/>
              </a:defRPr>
            </a:lvl1pPr>
            <a:lvl2pPr lvl="1" algn="r" rtl="0">
              <a:spcBef>
                <a:spcPts val="0"/>
              </a:spcBef>
              <a:spcAft>
                <a:spcPts val="0"/>
              </a:spcAft>
              <a:buSzPts val="1200"/>
              <a:buFont typeface="Roboto Black"/>
              <a:buNone/>
              <a:defRPr sz="1200" b="0">
                <a:latin typeface="Roboto Black"/>
                <a:ea typeface="Roboto Black"/>
                <a:cs typeface="Roboto Black"/>
                <a:sym typeface="Roboto Black"/>
              </a:defRPr>
            </a:lvl2pPr>
            <a:lvl3pPr lvl="2" algn="r" rtl="0">
              <a:spcBef>
                <a:spcPts val="0"/>
              </a:spcBef>
              <a:spcAft>
                <a:spcPts val="0"/>
              </a:spcAft>
              <a:buSzPts val="1200"/>
              <a:buFont typeface="Roboto Black"/>
              <a:buNone/>
              <a:defRPr sz="1200" b="0">
                <a:latin typeface="Roboto Black"/>
                <a:ea typeface="Roboto Black"/>
                <a:cs typeface="Roboto Black"/>
                <a:sym typeface="Roboto Black"/>
              </a:defRPr>
            </a:lvl3pPr>
            <a:lvl4pPr lvl="3" algn="r" rtl="0">
              <a:spcBef>
                <a:spcPts val="0"/>
              </a:spcBef>
              <a:spcAft>
                <a:spcPts val="0"/>
              </a:spcAft>
              <a:buSzPts val="1200"/>
              <a:buFont typeface="Roboto Black"/>
              <a:buNone/>
              <a:defRPr sz="1200" b="0">
                <a:latin typeface="Roboto Black"/>
                <a:ea typeface="Roboto Black"/>
                <a:cs typeface="Roboto Black"/>
                <a:sym typeface="Roboto Black"/>
              </a:defRPr>
            </a:lvl4pPr>
            <a:lvl5pPr lvl="4" algn="r" rtl="0">
              <a:spcBef>
                <a:spcPts val="0"/>
              </a:spcBef>
              <a:spcAft>
                <a:spcPts val="0"/>
              </a:spcAft>
              <a:buSzPts val="1200"/>
              <a:buFont typeface="Roboto Black"/>
              <a:buNone/>
              <a:defRPr sz="1200" b="0">
                <a:latin typeface="Roboto Black"/>
                <a:ea typeface="Roboto Black"/>
                <a:cs typeface="Roboto Black"/>
                <a:sym typeface="Roboto Black"/>
              </a:defRPr>
            </a:lvl5pPr>
            <a:lvl6pPr lvl="5" algn="r" rtl="0">
              <a:spcBef>
                <a:spcPts val="0"/>
              </a:spcBef>
              <a:spcAft>
                <a:spcPts val="0"/>
              </a:spcAft>
              <a:buSzPts val="1200"/>
              <a:buFont typeface="Roboto Black"/>
              <a:buNone/>
              <a:defRPr sz="1200" b="0">
                <a:latin typeface="Roboto Black"/>
                <a:ea typeface="Roboto Black"/>
                <a:cs typeface="Roboto Black"/>
                <a:sym typeface="Roboto Black"/>
              </a:defRPr>
            </a:lvl6pPr>
            <a:lvl7pPr lvl="6" algn="r" rtl="0">
              <a:spcBef>
                <a:spcPts val="0"/>
              </a:spcBef>
              <a:spcAft>
                <a:spcPts val="0"/>
              </a:spcAft>
              <a:buSzPts val="1200"/>
              <a:buFont typeface="Roboto Black"/>
              <a:buNone/>
              <a:defRPr sz="1200" b="0">
                <a:latin typeface="Roboto Black"/>
                <a:ea typeface="Roboto Black"/>
                <a:cs typeface="Roboto Black"/>
                <a:sym typeface="Roboto Black"/>
              </a:defRPr>
            </a:lvl7pPr>
            <a:lvl8pPr lvl="7" algn="r" rtl="0">
              <a:spcBef>
                <a:spcPts val="0"/>
              </a:spcBef>
              <a:spcAft>
                <a:spcPts val="0"/>
              </a:spcAft>
              <a:buSzPts val="1200"/>
              <a:buFont typeface="Roboto Black"/>
              <a:buNone/>
              <a:defRPr sz="1200" b="0">
                <a:latin typeface="Roboto Black"/>
                <a:ea typeface="Roboto Black"/>
                <a:cs typeface="Roboto Black"/>
                <a:sym typeface="Roboto Black"/>
              </a:defRPr>
            </a:lvl8pPr>
            <a:lvl9pPr lvl="8" algn="r"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Font typeface="Roboto Black"/>
              <a:buNone/>
              <a:defRPr sz="1200" b="0">
                <a:latin typeface="Roboto Black"/>
                <a:ea typeface="Roboto Black"/>
                <a:cs typeface="Roboto Black"/>
                <a:sym typeface="Roboto Black"/>
              </a:defRPr>
            </a:lvl1pPr>
            <a:lvl2pPr lvl="1" algn="r" rtl="0">
              <a:spcBef>
                <a:spcPts val="0"/>
              </a:spcBef>
              <a:spcAft>
                <a:spcPts val="0"/>
              </a:spcAft>
              <a:buSzPts val="1200"/>
              <a:buFont typeface="Roboto Black"/>
              <a:buNone/>
              <a:defRPr sz="1200" b="0">
                <a:latin typeface="Roboto Black"/>
                <a:ea typeface="Roboto Black"/>
                <a:cs typeface="Roboto Black"/>
                <a:sym typeface="Roboto Black"/>
              </a:defRPr>
            </a:lvl2pPr>
            <a:lvl3pPr lvl="2" algn="r" rtl="0">
              <a:spcBef>
                <a:spcPts val="0"/>
              </a:spcBef>
              <a:spcAft>
                <a:spcPts val="0"/>
              </a:spcAft>
              <a:buSzPts val="1200"/>
              <a:buFont typeface="Roboto Black"/>
              <a:buNone/>
              <a:defRPr sz="1200" b="0">
                <a:latin typeface="Roboto Black"/>
                <a:ea typeface="Roboto Black"/>
                <a:cs typeface="Roboto Black"/>
                <a:sym typeface="Roboto Black"/>
              </a:defRPr>
            </a:lvl3pPr>
            <a:lvl4pPr lvl="3" algn="r" rtl="0">
              <a:spcBef>
                <a:spcPts val="0"/>
              </a:spcBef>
              <a:spcAft>
                <a:spcPts val="0"/>
              </a:spcAft>
              <a:buSzPts val="1200"/>
              <a:buFont typeface="Roboto Black"/>
              <a:buNone/>
              <a:defRPr sz="1200" b="0">
                <a:latin typeface="Roboto Black"/>
                <a:ea typeface="Roboto Black"/>
                <a:cs typeface="Roboto Black"/>
                <a:sym typeface="Roboto Black"/>
              </a:defRPr>
            </a:lvl4pPr>
            <a:lvl5pPr lvl="4" algn="r" rtl="0">
              <a:spcBef>
                <a:spcPts val="0"/>
              </a:spcBef>
              <a:spcAft>
                <a:spcPts val="0"/>
              </a:spcAft>
              <a:buSzPts val="1200"/>
              <a:buFont typeface="Roboto Black"/>
              <a:buNone/>
              <a:defRPr sz="1200" b="0">
                <a:latin typeface="Roboto Black"/>
                <a:ea typeface="Roboto Black"/>
                <a:cs typeface="Roboto Black"/>
                <a:sym typeface="Roboto Black"/>
              </a:defRPr>
            </a:lvl5pPr>
            <a:lvl6pPr lvl="5" algn="r" rtl="0">
              <a:spcBef>
                <a:spcPts val="0"/>
              </a:spcBef>
              <a:spcAft>
                <a:spcPts val="0"/>
              </a:spcAft>
              <a:buSzPts val="1200"/>
              <a:buFont typeface="Roboto Black"/>
              <a:buNone/>
              <a:defRPr sz="1200" b="0">
                <a:latin typeface="Roboto Black"/>
                <a:ea typeface="Roboto Black"/>
                <a:cs typeface="Roboto Black"/>
                <a:sym typeface="Roboto Black"/>
              </a:defRPr>
            </a:lvl6pPr>
            <a:lvl7pPr lvl="6" algn="r" rtl="0">
              <a:spcBef>
                <a:spcPts val="0"/>
              </a:spcBef>
              <a:spcAft>
                <a:spcPts val="0"/>
              </a:spcAft>
              <a:buSzPts val="1200"/>
              <a:buFont typeface="Roboto Black"/>
              <a:buNone/>
              <a:defRPr sz="1200" b="0">
                <a:latin typeface="Roboto Black"/>
                <a:ea typeface="Roboto Black"/>
                <a:cs typeface="Roboto Black"/>
                <a:sym typeface="Roboto Black"/>
              </a:defRPr>
            </a:lvl7pPr>
            <a:lvl8pPr lvl="7" algn="r" rtl="0">
              <a:spcBef>
                <a:spcPts val="0"/>
              </a:spcBef>
              <a:spcAft>
                <a:spcPts val="0"/>
              </a:spcAft>
              <a:buSzPts val="1200"/>
              <a:buFont typeface="Roboto Black"/>
              <a:buNone/>
              <a:defRPr sz="1200" b="0">
                <a:latin typeface="Roboto Black"/>
                <a:ea typeface="Roboto Black"/>
                <a:cs typeface="Roboto Black"/>
                <a:sym typeface="Roboto Black"/>
              </a:defRPr>
            </a:lvl8pPr>
            <a:lvl9pPr lvl="8" algn="r"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Roboto Black"/>
              <a:buNone/>
              <a:defRPr sz="1200" b="0">
                <a:latin typeface="Roboto Black"/>
                <a:ea typeface="Roboto Black"/>
                <a:cs typeface="Roboto Black"/>
                <a:sym typeface="Roboto Black"/>
              </a:defRPr>
            </a:lvl1pPr>
            <a:lvl2pPr lvl="1" rtl="0">
              <a:spcBef>
                <a:spcPts val="0"/>
              </a:spcBef>
              <a:spcAft>
                <a:spcPts val="0"/>
              </a:spcAft>
              <a:buSzPts val="1200"/>
              <a:buFont typeface="Roboto Black"/>
              <a:buNone/>
              <a:defRPr sz="1200" b="0">
                <a:latin typeface="Roboto Black"/>
                <a:ea typeface="Roboto Black"/>
                <a:cs typeface="Roboto Black"/>
                <a:sym typeface="Roboto Black"/>
              </a:defRPr>
            </a:lvl2pPr>
            <a:lvl3pPr lvl="2" rtl="0">
              <a:spcBef>
                <a:spcPts val="0"/>
              </a:spcBef>
              <a:spcAft>
                <a:spcPts val="0"/>
              </a:spcAft>
              <a:buSzPts val="1200"/>
              <a:buFont typeface="Roboto Black"/>
              <a:buNone/>
              <a:defRPr sz="1200" b="0">
                <a:latin typeface="Roboto Black"/>
                <a:ea typeface="Roboto Black"/>
                <a:cs typeface="Roboto Black"/>
                <a:sym typeface="Roboto Black"/>
              </a:defRPr>
            </a:lvl3pPr>
            <a:lvl4pPr lvl="3" rtl="0">
              <a:spcBef>
                <a:spcPts val="0"/>
              </a:spcBef>
              <a:spcAft>
                <a:spcPts val="0"/>
              </a:spcAft>
              <a:buSzPts val="1200"/>
              <a:buFont typeface="Roboto Black"/>
              <a:buNone/>
              <a:defRPr sz="1200" b="0">
                <a:latin typeface="Roboto Black"/>
                <a:ea typeface="Roboto Black"/>
                <a:cs typeface="Roboto Black"/>
                <a:sym typeface="Roboto Black"/>
              </a:defRPr>
            </a:lvl4pPr>
            <a:lvl5pPr lvl="4" rtl="0">
              <a:spcBef>
                <a:spcPts val="0"/>
              </a:spcBef>
              <a:spcAft>
                <a:spcPts val="0"/>
              </a:spcAft>
              <a:buSzPts val="1200"/>
              <a:buFont typeface="Roboto Black"/>
              <a:buNone/>
              <a:defRPr sz="1200" b="0">
                <a:latin typeface="Roboto Black"/>
                <a:ea typeface="Roboto Black"/>
                <a:cs typeface="Roboto Black"/>
                <a:sym typeface="Roboto Black"/>
              </a:defRPr>
            </a:lvl5pPr>
            <a:lvl6pPr lvl="5" rtl="0">
              <a:spcBef>
                <a:spcPts val="0"/>
              </a:spcBef>
              <a:spcAft>
                <a:spcPts val="0"/>
              </a:spcAft>
              <a:buSzPts val="1200"/>
              <a:buFont typeface="Roboto Black"/>
              <a:buNone/>
              <a:defRPr sz="1200" b="0">
                <a:latin typeface="Roboto Black"/>
                <a:ea typeface="Roboto Black"/>
                <a:cs typeface="Roboto Black"/>
                <a:sym typeface="Roboto Black"/>
              </a:defRPr>
            </a:lvl6pPr>
            <a:lvl7pPr lvl="6" rtl="0">
              <a:spcBef>
                <a:spcPts val="0"/>
              </a:spcBef>
              <a:spcAft>
                <a:spcPts val="0"/>
              </a:spcAft>
              <a:buSzPts val="1200"/>
              <a:buFont typeface="Roboto Black"/>
              <a:buNone/>
              <a:defRPr sz="1200" b="0">
                <a:latin typeface="Roboto Black"/>
                <a:ea typeface="Roboto Black"/>
                <a:cs typeface="Roboto Black"/>
                <a:sym typeface="Roboto Black"/>
              </a:defRPr>
            </a:lvl7pPr>
            <a:lvl8pPr lvl="7" rtl="0">
              <a:spcBef>
                <a:spcPts val="0"/>
              </a:spcBef>
              <a:spcAft>
                <a:spcPts val="0"/>
              </a:spcAft>
              <a:buSzPts val="1200"/>
              <a:buFont typeface="Roboto Black"/>
              <a:buNone/>
              <a:defRPr sz="1200" b="0">
                <a:latin typeface="Roboto Black"/>
                <a:ea typeface="Roboto Black"/>
                <a:cs typeface="Roboto Black"/>
                <a:sym typeface="Roboto Black"/>
              </a:defRPr>
            </a:lvl8pPr>
            <a:lvl9pPr lvl="8"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Roboto Black"/>
              <a:buNone/>
              <a:defRPr sz="1200" b="0">
                <a:latin typeface="Roboto Black"/>
                <a:ea typeface="Roboto Black"/>
                <a:cs typeface="Roboto Black"/>
                <a:sym typeface="Roboto Black"/>
              </a:defRPr>
            </a:lvl1pPr>
            <a:lvl2pPr lvl="1" rtl="0">
              <a:spcBef>
                <a:spcPts val="0"/>
              </a:spcBef>
              <a:spcAft>
                <a:spcPts val="0"/>
              </a:spcAft>
              <a:buSzPts val="1200"/>
              <a:buFont typeface="Roboto Black"/>
              <a:buNone/>
              <a:defRPr sz="1200" b="0">
                <a:latin typeface="Roboto Black"/>
                <a:ea typeface="Roboto Black"/>
                <a:cs typeface="Roboto Black"/>
                <a:sym typeface="Roboto Black"/>
              </a:defRPr>
            </a:lvl2pPr>
            <a:lvl3pPr lvl="2" rtl="0">
              <a:spcBef>
                <a:spcPts val="0"/>
              </a:spcBef>
              <a:spcAft>
                <a:spcPts val="0"/>
              </a:spcAft>
              <a:buSzPts val="1200"/>
              <a:buFont typeface="Roboto Black"/>
              <a:buNone/>
              <a:defRPr sz="1200" b="0">
                <a:latin typeface="Roboto Black"/>
                <a:ea typeface="Roboto Black"/>
                <a:cs typeface="Roboto Black"/>
                <a:sym typeface="Roboto Black"/>
              </a:defRPr>
            </a:lvl3pPr>
            <a:lvl4pPr lvl="3" rtl="0">
              <a:spcBef>
                <a:spcPts val="0"/>
              </a:spcBef>
              <a:spcAft>
                <a:spcPts val="0"/>
              </a:spcAft>
              <a:buSzPts val="1200"/>
              <a:buFont typeface="Roboto Black"/>
              <a:buNone/>
              <a:defRPr sz="1200" b="0">
                <a:latin typeface="Roboto Black"/>
                <a:ea typeface="Roboto Black"/>
                <a:cs typeface="Roboto Black"/>
                <a:sym typeface="Roboto Black"/>
              </a:defRPr>
            </a:lvl4pPr>
            <a:lvl5pPr lvl="4" rtl="0">
              <a:spcBef>
                <a:spcPts val="0"/>
              </a:spcBef>
              <a:spcAft>
                <a:spcPts val="0"/>
              </a:spcAft>
              <a:buSzPts val="1200"/>
              <a:buFont typeface="Roboto Black"/>
              <a:buNone/>
              <a:defRPr sz="1200" b="0">
                <a:latin typeface="Roboto Black"/>
                <a:ea typeface="Roboto Black"/>
                <a:cs typeface="Roboto Black"/>
                <a:sym typeface="Roboto Black"/>
              </a:defRPr>
            </a:lvl5pPr>
            <a:lvl6pPr lvl="5" rtl="0">
              <a:spcBef>
                <a:spcPts val="0"/>
              </a:spcBef>
              <a:spcAft>
                <a:spcPts val="0"/>
              </a:spcAft>
              <a:buSzPts val="1200"/>
              <a:buFont typeface="Roboto Black"/>
              <a:buNone/>
              <a:defRPr sz="1200" b="0">
                <a:latin typeface="Roboto Black"/>
                <a:ea typeface="Roboto Black"/>
                <a:cs typeface="Roboto Black"/>
                <a:sym typeface="Roboto Black"/>
              </a:defRPr>
            </a:lvl6pPr>
            <a:lvl7pPr lvl="6" rtl="0">
              <a:spcBef>
                <a:spcPts val="0"/>
              </a:spcBef>
              <a:spcAft>
                <a:spcPts val="0"/>
              </a:spcAft>
              <a:buSzPts val="1200"/>
              <a:buFont typeface="Roboto Black"/>
              <a:buNone/>
              <a:defRPr sz="1200" b="0">
                <a:latin typeface="Roboto Black"/>
                <a:ea typeface="Roboto Black"/>
                <a:cs typeface="Roboto Black"/>
                <a:sym typeface="Roboto Black"/>
              </a:defRPr>
            </a:lvl7pPr>
            <a:lvl8pPr lvl="7" rtl="0">
              <a:spcBef>
                <a:spcPts val="0"/>
              </a:spcBef>
              <a:spcAft>
                <a:spcPts val="0"/>
              </a:spcAft>
              <a:buSzPts val="1200"/>
              <a:buFont typeface="Roboto Black"/>
              <a:buNone/>
              <a:defRPr sz="1200" b="0">
                <a:latin typeface="Roboto Black"/>
                <a:ea typeface="Roboto Black"/>
                <a:cs typeface="Roboto Black"/>
                <a:sym typeface="Roboto Black"/>
              </a:defRPr>
            </a:lvl8pPr>
            <a:lvl9pPr lvl="8"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Roboto Black"/>
              <a:buNone/>
              <a:defRPr sz="1200" b="0">
                <a:latin typeface="Roboto Black"/>
                <a:ea typeface="Roboto Black"/>
                <a:cs typeface="Roboto Black"/>
                <a:sym typeface="Roboto Black"/>
              </a:defRPr>
            </a:lvl1pPr>
            <a:lvl2pPr lvl="1" rtl="0">
              <a:spcBef>
                <a:spcPts val="0"/>
              </a:spcBef>
              <a:spcAft>
                <a:spcPts val="0"/>
              </a:spcAft>
              <a:buSzPts val="1200"/>
              <a:buFont typeface="Roboto Black"/>
              <a:buNone/>
              <a:defRPr sz="1200" b="0">
                <a:latin typeface="Roboto Black"/>
                <a:ea typeface="Roboto Black"/>
                <a:cs typeface="Roboto Black"/>
                <a:sym typeface="Roboto Black"/>
              </a:defRPr>
            </a:lvl2pPr>
            <a:lvl3pPr lvl="2" rtl="0">
              <a:spcBef>
                <a:spcPts val="0"/>
              </a:spcBef>
              <a:spcAft>
                <a:spcPts val="0"/>
              </a:spcAft>
              <a:buSzPts val="1200"/>
              <a:buFont typeface="Roboto Black"/>
              <a:buNone/>
              <a:defRPr sz="1200" b="0">
                <a:latin typeface="Roboto Black"/>
                <a:ea typeface="Roboto Black"/>
                <a:cs typeface="Roboto Black"/>
                <a:sym typeface="Roboto Black"/>
              </a:defRPr>
            </a:lvl3pPr>
            <a:lvl4pPr lvl="3" rtl="0">
              <a:spcBef>
                <a:spcPts val="0"/>
              </a:spcBef>
              <a:spcAft>
                <a:spcPts val="0"/>
              </a:spcAft>
              <a:buSzPts val="1200"/>
              <a:buFont typeface="Roboto Black"/>
              <a:buNone/>
              <a:defRPr sz="1200" b="0">
                <a:latin typeface="Roboto Black"/>
                <a:ea typeface="Roboto Black"/>
                <a:cs typeface="Roboto Black"/>
                <a:sym typeface="Roboto Black"/>
              </a:defRPr>
            </a:lvl4pPr>
            <a:lvl5pPr lvl="4" rtl="0">
              <a:spcBef>
                <a:spcPts val="0"/>
              </a:spcBef>
              <a:spcAft>
                <a:spcPts val="0"/>
              </a:spcAft>
              <a:buSzPts val="1200"/>
              <a:buFont typeface="Roboto Black"/>
              <a:buNone/>
              <a:defRPr sz="1200" b="0">
                <a:latin typeface="Roboto Black"/>
                <a:ea typeface="Roboto Black"/>
                <a:cs typeface="Roboto Black"/>
                <a:sym typeface="Roboto Black"/>
              </a:defRPr>
            </a:lvl5pPr>
            <a:lvl6pPr lvl="5" rtl="0">
              <a:spcBef>
                <a:spcPts val="0"/>
              </a:spcBef>
              <a:spcAft>
                <a:spcPts val="0"/>
              </a:spcAft>
              <a:buSzPts val="1200"/>
              <a:buFont typeface="Roboto Black"/>
              <a:buNone/>
              <a:defRPr sz="1200" b="0">
                <a:latin typeface="Roboto Black"/>
                <a:ea typeface="Roboto Black"/>
                <a:cs typeface="Roboto Black"/>
                <a:sym typeface="Roboto Black"/>
              </a:defRPr>
            </a:lvl6pPr>
            <a:lvl7pPr lvl="6" rtl="0">
              <a:spcBef>
                <a:spcPts val="0"/>
              </a:spcBef>
              <a:spcAft>
                <a:spcPts val="0"/>
              </a:spcAft>
              <a:buSzPts val="1200"/>
              <a:buFont typeface="Roboto Black"/>
              <a:buNone/>
              <a:defRPr sz="1200" b="0">
                <a:latin typeface="Roboto Black"/>
                <a:ea typeface="Roboto Black"/>
                <a:cs typeface="Roboto Black"/>
                <a:sym typeface="Roboto Black"/>
              </a:defRPr>
            </a:lvl7pPr>
            <a:lvl8pPr lvl="7" rtl="0">
              <a:spcBef>
                <a:spcPts val="0"/>
              </a:spcBef>
              <a:spcAft>
                <a:spcPts val="0"/>
              </a:spcAft>
              <a:buSzPts val="1200"/>
              <a:buFont typeface="Roboto Black"/>
              <a:buNone/>
              <a:defRPr sz="1200" b="0">
                <a:latin typeface="Roboto Black"/>
                <a:ea typeface="Roboto Black"/>
                <a:cs typeface="Roboto Black"/>
                <a:sym typeface="Roboto Black"/>
              </a:defRPr>
            </a:lvl8pPr>
            <a:lvl9pPr lvl="8"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Roboto Black"/>
              <a:buNone/>
              <a:defRPr sz="3600" b="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2pPr>
            <a:lvl3pPr lvl="2"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3pPr>
            <a:lvl4pPr lvl="3"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4pPr>
            <a:lvl5pPr lvl="4"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5pPr>
            <a:lvl6pPr lvl="5"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6pPr>
            <a:lvl7pPr lvl="6"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7pPr>
            <a:lvl8pPr lvl="7"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8pPr>
            <a:lvl9pPr lvl="8"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Roboto Black"/>
              <a:buNone/>
              <a:defRPr sz="1200" b="0">
                <a:latin typeface="Roboto Black"/>
                <a:ea typeface="Roboto Black"/>
                <a:cs typeface="Roboto Black"/>
                <a:sym typeface="Roboto Black"/>
              </a:defRPr>
            </a:lvl1pPr>
            <a:lvl2pPr lvl="1" algn="ctr" rtl="0">
              <a:spcBef>
                <a:spcPts val="0"/>
              </a:spcBef>
              <a:spcAft>
                <a:spcPts val="0"/>
              </a:spcAft>
              <a:buSzPts val="1200"/>
              <a:buFont typeface="Roboto Black"/>
              <a:buNone/>
              <a:defRPr sz="1200" b="0">
                <a:latin typeface="Roboto Black"/>
                <a:ea typeface="Roboto Black"/>
                <a:cs typeface="Roboto Black"/>
                <a:sym typeface="Roboto Black"/>
              </a:defRPr>
            </a:lvl2pPr>
            <a:lvl3pPr lvl="2" algn="ctr" rtl="0">
              <a:spcBef>
                <a:spcPts val="0"/>
              </a:spcBef>
              <a:spcAft>
                <a:spcPts val="0"/>
              </a:spcAft>
              <a:buSzPts val="1200"/>
              <a:buFont typeface="Roboto Black"/>
              <a:buNone/>
              <a:defRPr sz="1200" b="0">
                <a:latin typeface="Roboto Black"/>
                <a:ea typeface="Roboto Black"/>
                <a:cs typeface="Roboto Black"/>
                <a:sym typeface="Roboto Black"/>
              </a:defRPr>
            </a:lvl3pPr>
            <a:lvl4pPr lvl="3" algn="ctr" rtl="0">
              <a:spcBef>
                <a:spcPts val="0"/>
              </a:spcBef>
              <a:spcAft>
                <a:spcPts val="0"/>
              </a:spcAft>
              <a:buSzPts val="1200"/>
              <a:buFont typeface="Roboto Black"/>
              <a:buNone/>
              <a:defRPr sz="1200" b="0">
                <a:latin typeface="Roboto Black"/>
                <a:ea typeface="Roboto Black"/>
                <a:cs typeface="Roboto Black"/>
                <a:sym typeface="Roboto Black"/>
              </a:defRPr>
            </a:lvl4pPr>
            <a:lvl5pPr lvl="4" algn="ctr" rtl="0">
              <a:spcBef>
                <a:spcPts val="0"/>
              </a:spcBef>
              <a:spcAft>
                <a:spcPts val="0"/>
              </a:spcAft>
              <a:buSzPts val="1200"/>
              <a:buFont typeface="Roboto Black"/>
              <a:buNone/>
              <a:defRPr sz="1200" b="0">
                <a:latin typeface="Roboto Black"/>
                <a:ea typeface="Roboto Black"/>
                <a:cs typeface="Roboto Black"/>
                <a:sym typeface="Roboto Black"/>
              </a:defRPr>
            </a:lvl5pPr>
            <a:lvl6pPr lvl="5" algn="ctr" rtl="0">
              <a:spcBef>
                <a:spcPts val="0"/>
              </a:spcBef>
              <a:spcAft>
                <a:spcPts val="0"/>
              </a:spcAft>
              <a:buSzPts val="1200"/>
              <a:buFont typeface="Roboto Black"/>
              <a:buNone/>
              <a:defRPr sz="1200" b="0">
                <a:latin typeface="Roboto Black"/>
                <a:ea typeface="Roboto Black"/>
                <a:cs typeface="Roboto Black"/>
                <a:sym typeface="Roboto Black"/>
              </a:defRPr>
            </a:lvl6pPr>
            <a:lvl7pPr lvl="6" algn="ctr" rtl="0">
              <a:spcBef>
                <a:spcPts val="0"/>
              </a:spcBef>
              <a:spcAft>
                <a:spcPts val="0"/>
              </a:spcAft>
              <a:buSzPts val="1200"/>
              <a:buFont typeface="Roboto Black"/>
              <a:buNone/>
              <a:defRPr sz="1200" b="0">
                <a:latin typeface="Roboto Black"/>
                <a:ea typeface="Roboto Black"/>
                <a:cs typeface="Roboto Black"/>
                <a:sym typeface="Roboto Black"/>
              </a:defRPr>
            </a:lvl7pPr>
            <a:lvl8pPr lvl="7" algn="ctr" rtl="0">
              <a:spcBef>
                <a:spcPts val="0"/>
              </a:spcBef>
              <a:spcAft>
                <a:spcPts val="0"/>
              </a:spcAft>
              <a:buSzPts val="1200"/>
              <a:buFont typeface="Roboto Black"/>
              <a:buNone/>
              <a:defRPr sz="1200" b="0">
                <a:latin typeface="Roboto Black"/>
                <a:ea typeface="Roboto Black"/>
                <a:cs typeface="Roboto Black"/>
                <a:sym typeface="Roboto Black"/>
              </a:defRPr>
            </a:lvl8pPr>
            <a:lvl9pPr lvl="8" algn="ctr"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Roboto Black"/>
              <a:buNone/>
              <a:defRPr sz="1200" b="0">
                <a:latin typeface="Roboto Black"/>
                <a:ea typeface="Roboto Black"/>
                <a:cs typeface="Roboto Black"/>
                <a:sym typeface="Roboto Black"/>
              </a:defRPr>
            </a:lvl1pPr>
            <a:lvl2pPr lvl="1" algn="ctr" rtl="0">
              <a:spcBef>
                <a:spcPts val="0"/>
              </a:spcBef>
              <a:spcAft>
                <a:spcPts val="0"/>
              </a:spcAft>
              <a:buSzPts val="1200"/>
              <a:buFont typeface="Roboto Black"/>
              <a:buNone/>
              <a:defRPr sz="1200" b="0">
                <a:latin typeface="Roboto Black"/>
                <a:ea typeface="Roboto Black"/>
                <a:cs typeface="Roboto Black"/>
                <a:sym typeface="Roboto Black"/>
              </a:defRPr>
            </a:lvl2pPr>
            <a:lvl3pPr lvl="2" algn="ctr" rtl="0">
              <a:spcBef>
                <a:spcPts val="0"/>
              </a:spcBef>
              <a:spcAft>
                <a:spcPts val="0"/>
              </a:spcAft>
              <a:buSzPts val="1200"/>
              <a:buFont typeface="Roboto Black"/>
              <a:buNone/>
              <a:defRPr sz="1200" b="0">
                <a:latin typeface="Roboto Black"/>
                <a:ea typeface="Roboto Black"/>
                <a:cs typeface="Roboto Black"/>
                <a:sym typeface="Roboto Black"/>
              </a:defRPr>
            </a:lvl3pPr>
            <a:lvl4pPr lvl="3" algn="ctr" rtl="0">
              <a:spcBef>
                <a:spcPts val="0"/>
              </a:spcBef>
              <a:spcAft>
                <a:spcPts val="0"/>
              </a:spcAft>
              <a:buSzPts val="1200"/>
              <a:buFont typeface="Roboto Black"/>
              <a:buNone/>
              <a:defRPr sz="1200" b="0">
                <a:latin typeface="Roboto Black"/>
                <a:ea typeface="Roboto Black"/>
                <a:cs typeface="Roboto Black"/>
                <a:sym typeface="Roboto Black"/>
              </a:defRPr>
            </a:lvl4pPr>
            <a:lvl5pPr lvl="4" algn="ctr" rtl="0">
              <a:spcBef>
                <a:spcPts val="0"/>
              </a:spcBef>
              <a:spcAft>
                <a:spcPts val="0"/>
              </a:spcAft>
              <a:buSzPts val="1200"/>
              <a:buFont typeface="Roboto Black"/>
              <a:buNone/>
              <a:defRPr sz="1200" b="0">
                <a:latin typeface="Roboto Black"/>
                <a:ea typeface="Roboto Black"/>
                <a:cs typeface="Roboto Black"/>
                <a:sym typeface="Roboto Black"/>
              </a:defRPr>
            </a:lvl5pPr>
            <a:lvl6pPr lvl="5" algn="ctr" rtl="0">
              <a:spcBef>
                <a:spcPts val="0"/>
              </a:spcBef>
              <a:spcAft>
                <a:spcPts val="0"/>
              </a:spcAft>
              <a:buSzPts val="1200"/>
              <a:buFont typeface="Roboto Black"/>
              <a:buNone/>
              <a:defRPr sz="1200" b="0">
                <a:latin typeface="Roboto Black"/>
                <a:ea typeface="Roboto Black"/>
                <a:cs typeface="Roboto Black"/>
                <a:sym typeface="Roboto Black"/>
              </a:defRPr>
            </a:lvl6pPr>
            <a:lvl7pPr lvl="6" algn="ctr" rtl="0">
              <a:spcBef>
                <a:spcPts val="0"/>
              </a:spcBef>
              <a:spcAft>
                <a:spcPts val="0"/>
              </a:spcAft>
              <a:buSzPts val="1200"/>
              <a:buFont typeface="Roboto Black"/>
              <a:buNone/>
              <a:defRPr sz="1200" b="0">
                <a:latin typeface="Roboto Black"/>
                <a:ea typeface="Roboto Black"/>
                <a:cs typeface="Roboto Black"/>
                <a:sym typeface="Roboto Black"/>
              </a:defRPr>
            </a:lvl7pPr>
            <a:lvl8pPr lvl="7" algn="ctr" rtl="0">
              <a:spcBef>
                <a:spcPts val="0"/>
              </a:spcBef>
              <a:spcAft>
                <a:spcPts val="0"/>
              </a:spcAft>
              <a:buSzPts val="1200"/>
              <a:buFont typeface="Roboto Black"/>
              <a:buNone/>
              <a:defRPr sz="1200" b="0">
                <a:latin typeface="Roboto Black"/>
                <a:ea typeface="Roboto Black"/>
                <a:cs typeface="Roboto Black"/>
                <a:sym typeface="Roboto Black"/>
              </a:defRPr>
            </a:lvl8pPr>
            <a:lvl9pPr lvl="8" algn="ctr"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Roboto Black"/>
              <a:buNone/>
              <a:defRPr sz="1200" b="0">
                <a:latin typeface="Roboto Black"/>
                <a:ea typeface="Roboto Black"/>
                <a:cs typeface="Roboto Black"/>
                <a:sym typeface="Roboto Black"/>
              </a:defRPr>
            </a:lvl1pPr>
            <a:lvl2pPr lvl="1" algn="ctr" rtl="0">
              <a:spcBef>
                <a:spcPts val="0"/>
              </a:spcBef>
              <a:spcAft>
                <a:spcPts val="0"/>
              </a:spcAft>
              <a:buSzPts val="1200"/>
              <a:buFont typeface="Roboto Black"/>
              <a:buNone/>
              <a:defRPr sz="1200" b="0">
                <a:latin typeface="Roboto Black"/>
                <a:ea typeface="Roboto Black"/>
                <a:cs typeface="Roboto Black"/>
                <a:sym typeface="Roboto Black"/>
              </a:defRPr>
            </a:lvl2pPr>
            <a:lvl3pPr lvl="2" algn="ctr" rtl="0">
              <a:spcBef>
                <a:spcPts val="0"/>
              </a:spcBef>
              <a:spcAft>
                <a:spcPts val="0"/>
              </a:spcAft>
              <a:buSzPts val="1200"/>
              <a:buFont typeface="Roboto Black"/>
              <a:buNone/>
              <a:defRPr sz="1200" b="0">
                <a:latin typeface="Roboto Black"/>
                <a:ea typeface="Roboto Black"/>
                <a:cs typeface="Roboto Black"/>
                <a:sym typeface="Roboto Black"/>
              </a:defRPr>
            </a:lvl3pPr>
            <a:lvl4pPr lvl="3" algn="ctr" rtl="0">
              <a:spcBef>
                <a:spcPts val="0"/>
              </a:spcBef>
              <a:spcAft>
                <a:spcPts val="0"/>
              </a:spcAft>
              <a:buSzPts val="1200"/>
              <a:buFont typeface="Roboto Black"/>
              <a:buNone/>
              <a:defRPr sz="1200" b="0">
                <a:latin typeface="Roboto Black"/>
                <a:ea typeface="Roboto Black"/>
                <a:cs typeface="Roboto Black"/>
                <a:sym typeface="Roboto Black"/>
              </a:defRPr>
            </a:lvl4pPr>
            <a:lvl5pPr lvl="4" algn="ctr" rtl="0">
              <a:spcBef>
                <a:spcPts val="0"/>
              </a:spcBef>
              <a:spcAft>
                <a:spcPts val="0"/>
              </a:spcAft>
              <a:buSzPts val="1200"/>
              <a:buFont typeface="Roboto Black"/>
              <a:buNone/>
              <a:defRPr sz="1200" b="0">
                <a:latin typeface="Roboto Black"/>
                <a:ea typeface="Roboto Black"/>
                <a:cs typeface="Roboto Black"/>
                <a:sym typeface="Roboto Black"/>
              </a:defRPr>
            </a:lvl5pPr>
            <a:lvl6pPr lvl="5" algn="ctr" rtl="0">
              <a:spcBef>
                <a:spcPts val="0"/>
              </a:spcBef>
              <a:spcAft>
                <a:spcPts val="0"/>
              </a:spcAft>
              <a:buSzPts val="1200"/>
              <a:buFont typeface="Roboto Black"/>
              <a:buNone/>
              <a:defRPr sz="1200" b="0">
                <a:latin typeface="Roboto Black"/>
                <a:ea typeface="Roboto Black"/>
                <a:cs typeface="Roboto Black"/>
                <a:sym typeface="Roboto Black"/>
              </a:defRPr>
            </a:lvl6pPr>
            <a:lvl7pPr lvl="6" algn="ctr" rtl="0">
              <a:spcBef>
                <a:spcPts val="0"/>
              </a:spcBef>
              <a:spcAft>
                <a:spcPts val="0"/>
              </a:spcAft>
              <a:buSzPts val="1200"/>
              <a:buFont typeface="Roboto Black"/>
              <a:buNone/>
              <a:defRPr sz="1200" b="0">
                <a:latin typeface="Roboto Black"/>
                <a:ea typeface="Roboto Black"/>
                <a:cs typeface="Roboto Black"/>
                <a:sym typeface="Roboto Black"/>
              </a:defRPr>
            </a:lvl7pPr>
            <a:lvl8pPr lvl="7" algn="ctr" rtl="0">
              <a:spcBef>
                <a:spcPts val="0"/>
              </a:spcBef>
              <a:spcAft>
                <a:spcPts val="0"/>
              </a:spcAft>
              <a:buSzPts val="1200"/>
              <a:buFont typeface="Roboto Black"/>
              <a:buNone/>
              <a:defRPr sz="1200" b="0">
                <a:latin typeface="Roboto Black"/>
                <a:ea typeface="Roboto Black"/>
                <a:cs typeface="Roboto Black"/>
                <a:sym typeface="Roboto Black"/>
              </a:defRPr>
            </a:lvl8pPr>
            <a:lvl9pPr lvl="8" algn="ctr"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Roboto Black"/>
              <a:buNone/>
              <a:defRPr sz="3000" b="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Font typeface="Roboto Black"/>
              <a:buNone/>
              <a:defRPr sz="3000" b="0">
                <a:latin typeface="Roboto Black"/>
                <a:ea typeface="Roboto Black"/>
                <a:cs typeface="Roboto Black"/>
                <a:sym typeface="Roboto Black"/>
              </a:defRPr>
            </a:lvl1pPr>
            <a:lvl2pPr lvl="1" rtl="0">
              <a:spcBef>
                <a:spcPts val="0"/>
              </a:spcBef>
              <a:spcAft>
                <a:spcPts val="0"/>
              </a:spcAft>
              <a:buClr>
                <a:schemeClr val="accent1"/>
              </a:buClr>
              <a:buSzPts val="5200"/>
              <a:buNone/>
              <a:defRPr sz="5200">
                <a:solidFill>
                  <a:schemeClr val="accent1"/>
                </a:solidFill>
              </a:defRPr>
            </a:lvl2pPr>
            <a:lvl3pPr lvl="2" rtl="0">
              <a:spcBef>
                <a:spcPts val="0"/>
              </a:spcBef>
              <a:spcAft>
                <a:spcPts val="0"/>
              </a:spcAft>
              <a:buClr>
                <a:schemeClr val="accent1"/>
              </a:buClr>
              <a:buSzPts val="5200"/>
              <a:buNone/>
              <a:defRPr sz="5200">
                <a:solidFill>
                  <a:schemeClr val="accent1"/>
                </a:solidFill>
              </a:defRPr>
            </a:lvl3pPr>
            <a:lvl4pPr lvl="3" rtl="0">
              <a:spcBef>
                <a:spcPts val="0"/>
              </a:spcBef>
              <a:spcAft>
                <a:spcPts val="0"/>
              </a:spcAft>
              <a:buClr>
                <a:schemeClr val="accent1"/>
              </a:buClr>
              <a:buSzPts val="5200"/>
              <a:buNone/>
              <a:defRPr sz="5200">
                <a:solidFill>
                  <a:schemeClr val="accent1"/>
                </a:solidFill>
              </a:defRPr>
            </a:lvl4pPr>
            <a:lvl5pPr lvl="4" rtl="0">
              <a:spcBef>
                <a:spcPts val="0"/>
              </a:spcBef>
              <a:spcAft>
                <a:spcPts val="0"/>
              </a:spcAft>
              <a:buClr>
                <a:schemeClr val="accent1"/>
              </a:buClr>
              <a:buSzPts val="5200"/>
              <a:buNone/>
              <a:defRPr sz="5200">
                <a:solidFill>
                  <a:schemeClr val="accent1"/>
                </a:solidFill>
              </a:defRPr>
            </a:lvl5pPr>
            <a:lvl6pPr lvl="5" rtl="0">
              <a:spcBef>
                <a:spcPts val="0"/>
              </a:spcBef>
              <a:spcAft>
                <a:spcPts val="0"/>
              </a:spcAft>
              <a:buClr>
                <a:schemeClr val="accent1"/>
              </a:buClr>
              <a:buSzPts val="5200"/>
              <a:buNone/>
              <a:defRPr sz="5200">
                <a:solidFill>
                  <a:schemeClr val="accent1"/>
                </a:solidFill>
              </a:defRPr>
            </a:lvl6pPr>
            <a:lvl7pPr lvl="6" rtl="0">
              <a:spcBef>
                <a:spcPts val="0"/>
              </a:spcBef>
              <a:spcAft>
                <a:spcPts val="0"/>
              </a:spcAft>
              <a:buClr>
                <a:schemeClr val="accent1"/>
              </a:buClr>
              <a:buSzPts val="5200"/>
              <a:buNone/>
              <a:defRPr sz="5200">
                <a:solidFill>
                  <a:schemeClr val="accent1"/>
                </a:solidFill>
              </a:defRPr>
            </a:lvl7pPr>
            <a:lvl8pPr lvl="7" rtl="0">
              <a:spcBef>
                <a:spcPts val="0"/>
              </a:spcBef>
              <a:spcAft>
                <a:spcPts val="0"/>
              </a:spcAft>
              <a:buClr>
                <a:schemeClr val="accent1"/>
              </a:buClr>
              <a:buSzPts val="5200"/>
              <a:buNone/>
              <a:defRPr sz="5200">
                <a:solidFill>
                  <a:schemeClr val="accent1"/>
                </a:solidFill>
              </a:defRPr>
            </a:lvl8pPr>
            <a:lvl9pPr lvl="8" rtl="0">
              <a:spcBef>
                <a:spcPts val="0"/>
              </a:spcBef>
              <a:spcAft>
                <a:spcPts val="0"/>
              </a:spcAft>
              <a:buClr>
                <a:schemeClr val="accent1"/>
              </a:buClr>
              <a:buSzPts val="5200"/>
              <a:buNone/>
              <a:defRPr sz="5200">
                <a:solidFill>
                  <a:schemeClr val="accen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Font typeface="Roboto Black"/>
              <a:buNone/>
              <a:defRPr sz="3000" b="0">
                <a:latin typeface="Roboto Black"/>
                <a:ea typeface="Roboto Black"/>
                <a:cs typeface="Roboto Black"/>
                <a:sym typeface="Roboto Black"/>
              </a:defRPr>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
              <a:buFont typeface="Roboto Black"/>
              <a:buNone/>
              <a:defRPr sz="1000" b="0">
                <a:latin typeface="Roboto Black"/>
                <a:ea typeface="Roboto Black"/>
                <a:cs typeface="Roboto Black"/>
                <a:sym typeface="Roboto Black"/>
              </a:defRPr>
            </a:lvl1pPr>
            <a:lvl2pPr lvl="1" algn="ctr" rtl="0">
              <a:spcBef>
                <a:spcPts val="0"/>
              </a:spcBef>
              <a:spcAft>
                <a:spcPts val="0"/>
              </a:spcAft>
              <a:buSzPts val="1000"/>
              <a:buFont typeface="Roboto Black"/>
              <a:buNone/>
              <a:defRPr sz="1000" b="0">
                <a:latin typeface="Roboto Black"/>
                <a:ea typeface="Roboto Black"/>
                <a:cs typeface="Roboto Black"/>
                <a:sym typeface="Roboto Black"/>
              </a:defRPr>
            </a:lvl2pPr>
            <a:lvl3pPr lvl="2" algn="ctr" rtl="0">
              <a:spcBef>
                <a:spcPts val="0"/>
              </a:spcBef>
              <a:spcAft>
                <a:spcPts val="0"/>
              </a:spcAft>
              <a:buSzPts val="1000"/>
              <a:buFont typeface="Roboto Black"/>
              <a:buNone/>
              <a:defRPr sz="1000" b="0">
                <a:latin typeface="Roboto Black"/>
                <a:ea typeface="Roboto Black"/>
                <a:cs typeface="Roboto Black"/>
                <a:sym typeface="Roboto Black"/>
              </a:defRPr>
            </a:lvl3pPr>
            <a:lvl4pPr lvl="3" algn="ctr" rtl="0">
              <a:spcBef>
                <a:spcPts val="0"/>
              </a:spcBef>
              <a:spcAft>
                <a:spcPts val="0"/>
              </a:spcAft>
              <a:buSzPts val="1000"/>
              <a:buFont typeface="Roboto Black"/>
              <a:buNone/>
              <a:defRPr sz="1000" b="0">
                <a:latin typeface="Roboto Black"/>
                <a:ea typeface="Roboto Black"/>
                <a:cs typeface="Roboto Black"/>
                <a:sym typeface="Roboto Black"/>
              </a:defRPr>
            </a:lvl4pPr>
            <a:lvl5pPr lvl="4" algn="ctr" rtl="0">
              <a:spcBef>
                <a:spcPts val="0"/>
              </a:spcBef>
              <a:spcAft>
                <a:spcPts val="0"/>
              </a:spcAft>
              <a:buSzPts val="1000"/>
              <a:buFont typeface="Roboto Black"/>
              <a:buNone/>
              <a:defRPr sz="1000" b="0">
                <a:latin typeface="Roboto Black"/>
                <a:ea typeface="Roboto Black"/>
                <a:cs typeface="Roboto Black"/>
                <a:sym typeface="Roboto Black"/>
              </a:defRPr>
            </a:lvl5pPr>
            <a:lvl6pPr lvl="5" algn="ctr" rtl="0">
              <a:spcBef>
                <a:spcPts val="0"/>
              </a:spcBef>
              <a:spcAft>
                <a:spcPts val="0"/>
              </a:spcAft>
              <a:buSzPts val="1000"/>
              <a:buFont typeface="Roboto Black"/>
              <a:buNone/>
              <a:defRPr sz="1000" b="0">
                <a:latin typeface="Roboto Black"/>
                <a:ea typeface="Roboto Black"/>
                <a:cs typeface="Roboto Black"/>
                <a:sym typeface="Roboto Black"/>
              </a:defRPr>
            </a:lvl6pPr>
            <a:lvl7pPr lvl="6" algn="ctr" rtl="0">
              <a:spcBef>
                <a:spcPts val="0"/>
              </a:spcBef>
              <a:spcAft>
                <a:spcPts val="0"/>
              </a:spcAft>
              <a:buSzPts val="1000"/>
              <a:buFont typeface="Roboto Black"/>
              <a:buNone/>
              <a:defRPr sz="1000" b="0">
                <a:latin typeface="Roboto Black"/>
                <a:ea typeface="Roboto Black"/>
                <a:cs typeface="Roboto Black"/>
                <a:sym typeface="Roboto Black"/>
              </a:defRPr>
            </a:lvl7pPr>
            <a:lvl8pPr lvl="7" algn="ctr" rtl="0">
              <a:spcBef>
                <a:spcPts val="0"/>
              </a:spcBef>
              <a:spcAft>
                <a:spcPts val="0"/>
              </a:spcAft>
              <a:buSzPts val="1000"/>
              <a:buFont typeface="Roboto Black"/>
              <a:buNone/>
              <a:defRPr sz="1000" b="0">
                <a:latin typeface="Roboto Black"/>
                <a:ea typeface="Roboto Black"/>
                <a:cs typeface="Roboto Black"/>
                <a:sym typeface="Roboto Black"/>
              </a:defRPr>
            </a:lvl8pPr>
            <a:lvl9pPr lvl="8" algn="ctr" rtl="0">
              <a:spcBef>
                <a:spcPts val="0"/>
              </a:spcBef>
              <a:spcAft>
                <a:spcPts val="0"/>
              </a:spcAft>
              <a:buSzPts val="1000"/>
              <a:buFont typeface="Roboto Black"/>
              <a:buNone/>
              <a:defRPr sz="1000" b="0">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
              <a:buFont typeface="Roboto Black"/>
              <a:buNone/>
              <a:defRPr sz="1000" b="0">
                <a:latin typeface="Roboto Black"/>
                <a:ea typeface="Roboto Black"/>
                <a:cs typeface="Roboto Black"/>
                <a:sym typeface="Roboto Black"/>
              </a:defRPr>
            </a:lvl1pPr>
            <a:lvl2pPr lvl="1" algn="ctr" rtl="0">
              <a:spcBef>
                <a:spcPts val="0"/>
              </a:spcBef>
              <a:spcAft>
                <a:spcPts val="0"/>
              </a:spcAft>
              <a:buSzPts val="1000"/>
              <a:buFont typeface="Roboto Black"/>
              <a:buNone/>
              <a:defRPr sz="1000" b="0">
                <a:latin typeface="Roboto Black"/>
                <a:ea typeface="Roboto Black"/>
                <a:cs typeface="Roboto Black"/>
                <a:sym typeface="Roboto Black"/>
              </a:defRPr>
            </a:lvl2pPr>
            <a:lvl3pPr lvl="2" algn="ctr" rtl="0">
              <a:spcBef>
                <a:spcPts val="0"/>
              </a:spcBef>
              <a:spcAft>
                <a:spcPts val="0"/>
              </a:spcAft>
              <a:buSzPts val="1000"/>
              <a:buFont typeface="Roboto Black"/>
              <a:buNone/>
              <a:defRPr sz="1000" b="0">
                <a:latin typeface="Roboto Black"/>
                <a:ea typeface="Roboto Black"/>
                <a:cs typeface="Roboto Black"/>
                <a:sym typeface="Roboto Black"/>
              </a:defRPr>
            </a:lvl3pPr>
            <a:lvl4pPr lvl="3" algn="ctr" rtl="0">
              <a:spcBef>
                <a:spcPts val="0"/>
              </a:spcBef>
              <a:spcAft>
                <a:spcPts val="0"/>
              </a:spcAft>
              <a:buSzPts val="1000"/>
              <a:buFont typeface="Roboto Black"/>
              <a:buNone/>
              <a:defRPr sz="1000" b="0">
                <a:latin typeface="Roboto Black"/>
                <a:ea typeface="Roboto Black"/>
                <a:cs typeface="Roboto Black"/>
                <a:sym typeface="Roboto Black"/>
              </a:defRPr>
            </a:lvl4pPr>
            <a:lvl5pPr lvl="4" algn="ctr" rtl="0">
              <a:spcBef>
                <a:spcPts val="0"/>
              </a:spcBef>
              <a:spcAft>
                <a:spcPts val="0"/>
              </a:spcAft>
              <a:buSzPts val="1000"/>
              <a:buFont typeface="Roboto Black"/>
              <a:buNone/>
              <a:defRPr sz="1000" b="0">
                <a:latin typeface="Roboto Black"/>
                <a:ea typeface="Roboto Black"/>
                <a:cs typeface="Roboto Black"/>
                <a:sym typeface="Roboto Black"/>
              </a:defRPr>
            </a:lvl5pPr>
            <a:lvl6pPr lvl="5" algn="ctr" rtl="0">
              <a:spcBef>
                <a:spcPts val="0"/>
              </a:spcBef>
              <a:spcAft>
                <a:spcPts val="0"/>
              </a:spcAft>
              <a:buSzPts val="1000"/>
              <a:buFont typeface="Roboto Black"/>
              <a:buNone/>
              <a:defRPr sz="1000" b="0">
                <a:latin typeface="Roboto Black"/>
                <a:ea typeface="Roboto Black"/>
                <a:cs typeface="Roboto Black"/>
                <a:sym typeface="Roboto Black"/>
              </a:defRPr>
            </a:lvl6pPr>
            <a:lvl7pPr lvl="6" algn="ctr" rtl="0">
              <a:spcBef>
                <a:spcPts val="0"/>
              </a:spcBef>
              <a:spcAft>
                <a:spcPts val="0"/>
              </a:spcAft>
              <a:buSzPts val="1000"/>
              <a:buFont typeface="Roboto Black"/>
              <a:buNone/>
              <a:defRPr sz="1000" b="0">
                <a:latin typeface="Roboto Black"/>
                <a:ea typeface="Roboto Black"/>
                <a:cs typeface="Roboto Black"/>
                <a:sym typeface="Roboto Black"/>
              </a:defRPr>
            </a:lvl7pPr>
            <a:lvl8pPr lvl="7" algn="ctr" rtl="0">
              <a:spcBef>
                <a:spcPts val="0"/>
              </a:spcBef>
              <a:spcAft>
                <a:spcPts val="0"/>
              </a:spcAft>
              <a:buSzPts val="1000"/>
              <a:buFont typeface="Roboto Black"/>
              <a:buNone/>
              <a:defRPr sz="1000" b="0">
                <a:latin typeface="Roboto Black"/>
                <a:ea typeface="Roboto Black"/>
                <a:cs typeface="Roboto Black"/>
                <a:sym typeface="Roboto Black"/>
              </a:defRPr>
            </a:lvl8pPr>
            <a:lvl9pPr lvl="8" algn="ctr" rtl="0">
              <a:spcBef>
                <a:spcPts val="0"/>
              </a:spcBef>
              <a:spcAft>
                <a:spcPts val="0"/>
              </a:spcAft>
              <a:buSzPts val="1000"/>
              <a:buFont typeface="Roboto Black"/>
              <a:buNone/>
              <a:defRPr sz="1000" b="0">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
              <a:buFont typeface="Roboto Black"/>
              <a:buNone/>
              <a:defRPr sz="1000" b="0">
                <a:latin typeface="Roboto Black"/>
                <a:ea typeface="Roboto Black"/>
                <a:cs typeface="Roboto Black"/>
                <a:sym typeface="Roboto Black"/>
              </a:defRPr>
            </a:lvl1pPr>
            <a:lvl2pPr lvl="1" algn="ctr" rtl="0">
              <a:spcBef>
                <a:spcPts val="0"/>
              </a:spcBef>
              <a:spcAft>
                <a:spcPts val="0"/>
              </a:spcAft>
              <a:buSzPts val="1000"/>
              <a:buFont typeface="Roboto Black"/>
              <a:buNone/>
              <a:defRPr sz="1000" b="0">
                <a:latin typeface="Roboto Black"/>
                <a:ea typeface="Roboto Black"/>
                <a:cs typeface="Roboto Black"/>
                <a:sym typeface="Roboto Black"/>
              </a:defRPr>
            </a:lvl2pPr>
            <a:lvl3pPr lvl="2" algn="ctr" rtl="0">
              <a:spcBef>
                <a:spcPts val="0"/>
              </a:spcBef>
              <a:spcAft>
                <a:spcPts val="0"/>
              </a:spcAft>
              <a:buSzPts val="1000"/>
              <a:buFont typeface="Roboto Black"/>
              <a:buNone/>
              <a:defRPr sz="1000" b="0">
                <a:latin typeface="Roboto Black"/>
                <a:ea typeface="Roboto Black"/>
                <a:cs typeface="Roboto Black"/>
                <a:sym typeface="Roboto Black"/>
              </a:defRPr>
            </a:lvl3pPr>
            <a:lvl4pPr lvl="3" algn="ctr" rtl="0">
              <a:spcBef>
                <a:spcPts val="0"/>
              </a:spcBef>
              <a:spcAft>
                <a:spcPts val="0"/>
              </a:spcAft>
              <a:buSzPts val="1000"/>
              <a:buFont typeface="Roboto Black"/>
              <a:buNone/>
              <a:defRPr sz="1000" b="0">
                <a:latin typeface="Roboto Black"/>
                <a:ea typeface="Roboto Black"/>
                <a:cs typeface="Roboto Black"/>
                <a:sym typeface="Roboto Black"/>
              </a:defRPr>
            </a:lvl4pPr>
            <a:lvl5pPr lvl="4" algn="ctr" rtl="0">
              <a:spcBef>
                <a:spcPts val="0"/>
              </a:spcBef>
              <a:spcAft>
                <a:spcPts val="0"/>
              </a:spcAft>
              <a:buSzPts val="1000"/>
              <a:buFont typeface="Roboto Black"/>
              <a:buNone/>
              <a:defRPr sz="1000" b="0">
                <a:latin typeface="Roboto Black"/>
                <a:ea typeface="Roboto Black"/>
                <a:cs typeface="Roboto Black"/>
                <a:sym typeface="Roboto Black"/>
              </a:defRPr>
            </a:lvl5pPr>
            <a:lvl6pPr lvl="5" algn="ctr" rtl="0">
              <a:spcBef>
                <a:spcPts val="0"/>
              </a:spcBef>
              <a:spcAft>
                <a:spcPts val="0"/>
              </a:spcAft>
              <a:buSzPts val="1000"/>
              <a:buFont typeface="Roboto Black"/>
              <a:buNone/>
              <a:defRPr sz="1000" b="0">
                <a:latin typeface="Roboto Black"/>
                <a:ea typeface="Roboto Black"/>
                <a:cs typeface="Roboto Black"/>
                <a:sym typeface="Roboto Black"/>
              </a:defRPr>
            </a:lvl6pPr>
            <a:lvl7pPr lvl="6" algn="ctr" rtl="0">
              <a:spcBef>
                <a:spcPts val="0"/>
              </a:spcBef>
              <a:spcAft>
                <a:spcPts val="0"/>
              </a:spcAft>
              <a:buSzPts val="1000"/>
              <a:buFont typeface="Roboto Black"/>
              <a:buNone/>
              <a:defRPr sz="1000" b="0">
                <a:latin typeface="Roboto Black"/>
                <a:ea typeface="Roboto Black"/>
                <a:cs typeface="Roboto Black"/>
                <a:sym typeface="Roboto Black"/>
              </a:defRPr>
            </a:lvl7pPr>
            <a:lvl8pPr lvl="7" algn="ctr" rtl="0">
              <a:spcBef>
                <a:spcPts val="0"/>
              </a:spcBef>
              <a:spcAft>
                <a:spcPts val="0"/>
              </a:spcAft>
              <a:buSzPts val="1000"/>
              <a:buFont typeface="Roboto Black"/>
              <a:buNone/>
              <a:defRPr sz="1000" b="0">
                <a:latin typeface="Roboto Black"/>
                <a:ea typeface="Roboto Black"/>
                <a:cs typeface="Roboto Black"/>
                <a:sym typeface="Roboto Black"/>
              </a:defRPr>
            </a:lvl8pPr>
            <a:lvl9pPr lvl="8" algn="ctr" rtl="0">
              <a:spcBef>
                <a:spcPts val="0"/>
              </a:spcBef>
              <a:spcAft>
                <a:spcPts val="0"/>
              </a:spcAft>
              <a:buSzPts val="1000"/>
              <a:buFont typeface="Roboto Black"/>
              <a:buNone/>
              <a:defRPr sz="1000" b="0">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Roboto Black"/>
              <a:buNone/>
              <a:defRPr sz="3000" b="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Roboto Black"/>
              <a:buNone/>
              <a:defRPr sz="3000" b="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Roboto Black"/>
              <a:buNone/>
              <a:defRPr sz="2800">
                <a:solidFill>
                  <a:schemeClr val="lt1"/>
                </a:solidFill>
                <a:latin typeface="Roboto Black"/>
                <a:ea typeface="Roboto Black"/>
                <a:cs typeface="Roboto Black"/>
                <a:sym typeface="Roboto Black"/>
              </a:defRPr>
            </a:lvl1pPr>
            <a:lvl2pPr lvl="1">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2pPr>
            <a:lvl3pPr lvl="2">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3pPr>
            <a:lvl4pPr lvl="3">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4pPr>
            <a:lvl5pPr lvl="4">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5pPr>
            <a:lvl6pPr lvl="5">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6pPr>
            <a:lvl7pPr lvl="6">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7pPr>
            <a:lvl8pPr lvl="7">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8pPr>
            <a:lvl9pPr lvl="8">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marL="914400" lvl="1"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marL="1371600" lvl="2"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marL="1828800" lvl="3"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marL="2286000" lvl="4"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marL="2743200" lvl="5"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marL="3200400" lvl="6"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marL="3657600" lvl="7"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marL="4114800" lvl="8" indent="-3175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60"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5082525" y="686446"/>
            <a:ext cx="3980695"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solidFill>
                  <a:schemeClr val="accent1"/>
                </a:solidFill>
              </a:rPr>
              <a:t>SMART HEALTH</a:t>
            </a:r>
            <a:endParaRPr dirty="0">
              <a:solidFill>
                <a:schemeClr val="accent1"/>
              </a:solidFill>
            </a:endParaRPr>
          </a:p>
          <a:p>
            <a:pPr marL="0" lvl="0" indent="0" algn="r" rtl="0">
              <a:spcBef>
                <a:spcPts val="0"/>
              </a:spcBef>
              <a:spcAft>
                <a:spcPts val="0"/>
              </a:spcAft>
              <a:buNone/>
            </a:pPr>
            <a:r>
              <a:rPr lang="en-IN" dirty="0">
                <a:solidFill>
                  <a:schemeClr val="accent1"/>
                </a:solidFill>
              </a:rPr>
              <a:t>DISEASE PREDICTION</a:t>
            </a:r>
            <a:endParaRPr dirty="0">
              <a:solidFill>
                <a:schemeClr val="accent1"/>
              </a:solidFill>
            </a:endParaRPr>
          </a:p>
        </p:txBody>
      </p:sp>
      <p:sp>
        <p:nvSpPr>
          <p:cNvPr id="106" name="Google Shape;106;p20"/>
          <p:cNvSpPr txBox="1">
            <a:spLocks noGrp="1"/>
          </p:cNvSpPr>
          <p:nvPr>
            <p:ph type="subTitle" idx="1"/>
          </p:nvPr>
        </p:nvSpPr>
        <p:spPr>
          <a:xfrm>
            <a:off x="5489748" y="1209433"/>
            <a:ext cx="3573472"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AI BASED POCKET DOCTOR</a:t>
            </a:r>
            <a:endParaRPr dirty="0"/>
          </a:p>
        </p:txBody>
      </p:sp>
      <p:sp>
        <p:nvSpPr>
          <p:cNvPr id="107" name="Google Shape;107;p20"/>
          <p:cNvSpPr/>
          <p:nvPr/>
        </p:nvSpPr>
        <p:spPr>
          <a:xfrm>
            <a:off x="2383927" y="4468607"/>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7642" y="9404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1655007" y="2725228"/>
            <a:ext cx="24" cy="24"/>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102435" y="473275"/>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3439815" y="2983393"/>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1414270" y="163390"/>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561743" y="248009"/>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15506" y="36986"/>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C2200DA8-3321-4F8B-BB7B-73EB6A1AFC85}"/>
              </a:ext>
            </a:extLst>
          </p:cNvPr>
          <p:cNvSpPr txBox="1"/>
          <p:nvPr/>
        </p:nvSpPr>
        <p:spPr>
          <a:xfrm>
            <a:off x="4832379" y="3492292"/>
            <a:ext cx="2276487" cy="738664"/>
          </a:xfrm>
          <a:prstGeom prst="rect">
            <a:avLst/>
          </a:prstGeom>
          <a:noFill/>
        </p:spPr>
        <p:txBody>
          <a:bodyPr wrap="square" rtlCol="0">
            <a:spAutoFit/>
          </a:bodyPr>
          <a:lstStyle/>
          <a:p>
            <a:r>
              <a:rPr lang="en-IN" dirty="0">
                <a:solidFill>
                  <a:schemeClr val="accent6"/>
                </a:solidFill>
              </a:rPr>
              <a:t>NAME :</a:t>
            </a:r>
          </a:p>
          <a:p>
            <a:r>
              <a:rPr lang="en-IN" dirty="0">
                <a:solidFill>
                  <a:schemeClr val="accent6"/>
                </a:solidFill>
              </a:rPr>
              <a:t>SHOBHIT ARYAN LAL</a:t>
            </a:r>
          </a:p>
          <a:p>
            <a:r>
              <a:rPr lang="en-IN" dirty="0">
                <a:solidFill>
                  <a:schemeClr val="accent6"/>
                </a:solidFill>
              </a:rPr>
              <a:t>HIMANSHU DUBEY</a:t>
            </a:r>
          </a:p>
        </p:txBody>
      </p:sp>
      <p:sp>
        <p:nvSpPr>
          <p:cNvPr id="3" name="TextBox 2">
            <a:extLst>
              <a:ext uri="{FF2B5EF4-FFF2-40B4-BE49-F238E27FC236}">
                <a16:creationId xmlns:a16="http://schemas.microsoft.com/office/drawing/2014/main" id="{CD5B42C6-3739-4AE4-BB9E-6DBE5CC30993}"/>
              </a:ext>
            </a:extLst>
          </p:cNvPr>
          <p:cNvSpPr txBox="1"/>
          <p:nvPr/>
        </p:nvSpPr>
        <p:spPr>
          <a:xfrm>
            <a:off x="6974958" y="3695720"/>
            <a:ext cx="2088262" cy="523220"/>
          </a:xfrm>
          <a:prstGeom prst="rect">
            <a:avLst/>
          </a:prstGeom>
          <a:noFill/>
        </p:spPr>
        <p:txBody>
          <a:bodyPr wrap="square" rtlCol="0">
            <a:spAutoFit/>
          </a:bodyPr>
          <a:lstStyle/>
          <a:p>
            <a:r>
              <a:rPr lang="en-IN" dirty="0">
                <a:solidFill>
                  <a:schemeClr val="accent6"/>
                </a:solidFill>
              </a:rPr>
              <a:t>18BCS1099</a:t>
            </a:r>
          </a:p>
          <a:p>
            <a:r>
              <a:rPr lang="en-IN" dirty="0">
                <a:solidFill>
                  <a:schemeClr val="accent6"/>
                </a:solidFill>
              </a:rPr>
              <a:t>18BCS1160</a:t>
            </a:r>
          </a:p>
        </p:txBody>
      </p:sp>
      <p:sp>
        <p:nvSpPr>
          <p:cNvPr id="4" name="TextBox 3">
            <a:extLst>
              <a:ext uri="{FF2B5EF4-FFF2-40B4-BE49-F238E27FC236}">
                <a16:creationId xmlns:a16="http://schemas.microsoft.com/office/drawing/2014/main" id="{6BFDD736-3DAD-4198-B21D-2081AB9ABC6D}"/>
              </a:ext>
            </a:extLst>
          </p:cNvPr>
          <p:cNvSpPr txBox="1"/>
          <p:nvPr/>
        </p:nvSpPr>
        <p:spPr>
          <a:xfrm>
            <a:off x="4829785" y="4322930"/>
            <a:ext cx="2353339" cy="307777"/>
          </a:xfrm>
          <a:prstGeom prst="rect">
            <a:avLst/>
          </a:prstGeom>
          <a:noFill/>
        </p:spPr>
        <p:txBody>
          <a:bodyPr wrap="square" rtlCol="0">
            <a:spAutoFit/>
          </a:bodyPr>
          <a:lstStyle/>
          <a:p>
            <a:r>
              <a:rPr lang="en-IN" dirty="0">
                <a:solidFill>
                  <a:schemeClr val="accent6"/>
                </a:solidFill>
              </a:rPr>
              <a:t>CLASS: K2G2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7"/>
          <p:cNvSpPr/>
          <p:nvPr/>
        </p:nvSpPr>
        <p:spPr>
          <a:xfrm rot="10800000">
            <a:off x="5393881" y="1902938"/>
            <a:ext cx="2443669"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rot="10800000">
            <a:off x="5511050" y="260632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rot="10800000">
            <a:off x="5511050" y="3309687"/>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FUTURE</a:t>
            </a:r>
            <a:endParaRPr/>
          </a:p>
        </p:txBody>
      </p:sp>
      <p:sp>
        <p:nvSpPr>
          <p:cNvPr id="446" name="Google Shape;446;p27"/>
          <p:cNvSpPr/>
          <p:nvPr/>
        </p:nvSpPr>
        <p:spPr>
          <a:xfrm>
            <a:off x="7903950" y="18494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7903950" y="25508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8021111" y="2667988"/>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8009275" y="1985963"/>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450" name="Google Shape;450;p27"/>
          <p:cNvSpPr/>
          <p:nvPr/>
        </p:nvSpPr>
        <p:spPr>
          <a:xfrm>
            <a:off x="7903950" y="32521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27"/>
          <p:cNvGrpSpPr/>
          <p:nvPr/>
        </p:nvGrpSpPr>
        <p:grpSpPr>
          <a:xfrm>
            <a:off x="7983117" y="3343406"/>
            <a:ext cx="265543" cy="269920"/>
            <a:chOff x="4151375" y="238125"/>
            <a:chExt cx="2141475" cy="2176775"/>
          </a:xfrm>
        </p:grpSpPr>
        <p:sp>
          <p:nvSpPr>
            <p:cNvPr id="452" name="Google Shape;452;p27"/>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4" name="Google Shape;454;p27"/>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55" name="Google Shape;455;p27"/>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txBox="1">
            <a:spLocks noGrp="1"/>
          </p:cNvSpPr>
          <p:nvPr>
            <p:ph type="ctrTitle"/>
          </p:nvPr>
        </p:nvSpPr>
        <p:spPr>
          <a:xfrm>
            <a:off x="5722614" y="20275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solidFill>
                  <a:srgbClr val="0E2A47"/>
                </a:solidFill>
              </a:rPr>
              <a:t>PATIENT HEALTH TRACKING</a:t>
            </a:r>
            <a:endParaRPr dirty="0">
              <a:solidFill>
                <a:srgbClr val="0E2A47"/>
              </a:solidFill>
            </a:endParaRPr>
          </a:p>
        </p:txBody>
      </p:sp>
      <p:sp>
        <p:nvSpPr>
          <p:cNvPr id="553" name="Google Shape;553;p27"/>
          <p:cNvSpPr txBox="1">
            <a:spLocks noGrp="1"/>
          </p:cNvSpPr>
          <p:nvPr>
            <p:ph type="ctrTitle" idx="2"/>
          </p:nvPr>
        </p:nvSpPr>
        <p:spPr>
          <a:xfrm>
            <a:off x="5649745" y="355950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solidFill>
                  <a:srgbClr val="0E2A47"/>
                </a:solidFill>
              </a:rPr>
              <a:t>ANDROID VERSION COMING SOON</a:t>
            </a:r>
            <a:endParaRPr dirty="0">
              <a:solidFill>
                <a:srgbClr val="0E2A47"/>
              </a:solidFill>
            </a:endParaRPr>
          </a:p>
        </p:txBody>
      </p:sp>
      <p:sp>
        <p:nvSpPr>
          <p:cNvPr id="554" name="Google Shape;554;p27"/>
          <p:cNvSpPr txBox="1">
            <a:spLocks noGrp="1"/>
          </p:cNvSpPr>
          <p:nvPr>
            <p:ph type="ctrTitle" idx="3"/>
          </p:nvPr>
        </p:nvSpPr>
        <p:spPr>
          <a:xfrm>
            <a:off x="5393881" y="2773230"/>
            <a:ext cx="2311304" cy="29849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solidFill>
                  <a:srgbClr val="0E2A47"/>
                </a:solidFill>
              </a:rPr>
              <a:t>LIVE CONNECTIVITY WITH DOCTORS </a:t>
            </a:r>
            <a:endParaRPr dirty="0">
              <a:solidFill>
                <a:srgbClr val="0E2A4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32"/>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SNAPSHOTS</a:t>
            </a:r>
            <a:endParaRPr dirty="0"/>
          </a:p>
        </p:txBody>
      </p:sp>
      <p:cxnSp>
        <p:nvCxnSpPr>
          <p:cNvPr id="694" name="Google Shape;694;p32"/>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0E918D7F-7D71-4BE8-944D-B0CEC04991AD}"/>
              </a:ext>
            </a:extLst>
          </p:cNvPr>
          <p:cNvPicPr>
            <a:picLocks noChangeAspect="1"/>
          </p:cNvPicPr>
          <p:nvPr/>
        </p:nvPicPr>
        <p:blipFill>
          <a:blip r:embed="rId3"/>
          <a:stretch>
            <a:fillRect/>
          </a:stretch>
        </p:blipFill>
        <p:spPr>
          <a:xfrm>
            <a:off x="1212111" y="1396003"/>
            <a:ext cx="6932427" cy="35348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32"/>
          <p:cNvSpPr txBox="1">
            <a:spLocks noGrp="1"/>
          </p:cNvSpPr>
          <p:nvPr>
            <p:ph type="ctrTitle"/>
          </p:nvPr>
        </p:nvSpPr>
        <p:spPr>
          <a:xfrm>
            <a:off x="217724" y="396457"/>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SNAPSHOTS</a:t>
            </a:r>
            <a:endParaRPr dirty="0"/>
          </a:p>
        </p:txBody>
      </p:sp>
      <p:cxnSp>
        <p:nvCxnSpPr>
          <p:cNvPr id="694" name="Google Shape;694;p32"/>
          <p:cNvCxnSpPr/>
          <p:nvPr/>
        </p:nvCxnSpPr>
        <p:spPr>
          <a:xfrm>
            <a:off x="368406" y="1071198"/>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7" name="Picture 6">
            <a:extLst>
              <a:ext uri="{FF2B5EF4-FFF2-40B4-BE49-F238E27FC236}">
                <a16:creationId xmlns:a16="http://schemas.microsoft.com/office/drawing/2014/main" id="{FAFF275B-0182-4019-ADCD-CD2F110C9CBD}"/>
              </a:ext>
            </a:extLst>
          </p:cNvPr>
          <p:cNvPicPr>
            <a:picLocks noChangeAspect="1"/>
          </p:cNvPicPr>
          <p:nvPr/>
        </p:nvPicPr>
        <p:blipFill>
          <a:blip r:embed="rId3"/>
          <a:stretch>
            <a:fillRect/>
          </a:stretch>
        </p:blipFill>
        <p:spPr>
          <a:xfrm>
            <a:off x="706807" y="1321664"/>
            <a:ext cx="7730386" cy="3723091"/>
          </a:xfrm>
          <a:prstGeom prst="rect">
            <a:avLst/>
          </a:prstGeom>
        </p:spPr>
      </p:pic>
    </p:spTree>
    <p:extLst>
      <p:ext uri="{BB962C8B-B14F-4D97-AF65-F5344CB8AC3E}">
        <p14:creationId xmlns:p14="http://schemas.microsoft.com/office/powerpoint/2010/main" val="2126682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32"/>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SNAPSHOTS</a:t>
            </a:r>
            <a:endParaRPr dirty="0"/>
          </a:p>
        </p:txBody>
      </p:sp>
      <p:cxnSp>
        <p:nvCxnSpPr>
          <p:cNvPr id="694" name="Google Shape;694;p32"/>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5" name="Picture 4">
            <a:extLst>
              <a:ext uri="{FF2B5EF4-FFF2-40B4-BE49-F238E27FC236}">
                <a16:creationId xmlns:a16="http://schemas.microsoft.com/office/drawing/2014/main" id="{3E759899-DFA1-40E4-851B-93898BB877EF}"/>
              </a:ext>
            </a:extLst>
          </p:cNvPr>
          <p:cNvPicPr>
            <a:picLocks noChangeAspect="1"/>
          </p:cNvPicPr>
          <p:nvPr/>
        </p:nvPicPr>
        <p:blipFill>
          <a:blip r:embed="rId3"/>
          <a:stretch>
            <a:fillRect/>
          </a:stretch>
        </p:blipFill>
        <p:spPr>
          <a:xfrm>
            <a:off x="1176670" y="1384485"/>
            <a:ext cx="6790660" cy="3503692"/>
          </a:xfrm>
          <a:prstGeom prst="rect">
            <a:avLst/>
          </a:prstGeom>
        </p:spPr>
      </p:pic>
    </p:spTree>
    <p:extLst>
      <p:ext uri="{BB962C8B-B14F-4D97-AF65-F5344CB8AC3E}">
        <p14:creationId xmlns:p14="http://schemas.microsoft.com/office/powerpoint/2010/main" val="2625083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32"/>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SNAPSHOTS</a:t>
            </a:r>
            <a:endParaRPr dirty="0"/>
          </a:p>
        </p:txBody>
      </p:sp>
      <p:cxnSp>
        <p:nvCxnSpPr>
          <p:cNvPr id="694" name="Google Shape;694;p32"/>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4" name="Picture 3">
            <a:extLst>
              <a:ext uri="{FF2B5EF4-FFF2-40B4-BE49-F238E27FC236}">
                <a16:creationId xmlns:a16="http://schemas.microsoft.com/office/drawing/2014/main" id="{47D5466B-47B7-4E32-897C-0BE9245ADDC7}"/>
              </a:ext>
            </a:extLst>
          </p:cNvPr>
          <p:cNvPicPr>
            <a:picLocks noChangeAspect="1"/>
          </p:cNvPicPr>
          <p:nvPr/>
        </p:nvPicPr>
        <p:blipFill>
          <a:blip r:embed="rId3"/>
          <a:stretch>
            <a:fillRect/>
          </a:stretch>
        </p:blipFill>
        <p:spPr>
          <a:xfrm>
            <a:off x="1148316" y="1311791"/>
            <a:ext cx="6960781" cy="3770423"/>
          </a:xfrm>
          <a:prstGeom prst="rect">
            <a:avLst/>
          </a:prstGeom>
        </p:spPr>
      </p:pic>
    </p:spTree>
    <p:extLst>
      <p:ext uri="{BB962C8B-B14F-4D97-AF65-F5344CB8AC3E}">
        <p14:creationId xmlns:p14="http://schemas.microsoft.com/office/powerpoint/2010/main" val="3938814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3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THE TEAM</a:t>
            </a:r>
            <a:endParaRPr/>
          </a:p>
        </p:txBody>
      </p:sp>
      <p:sp>
        <p:nvSpPr>
          <p:cNvPr id="1114" name="Google Shape;1114;p37"/>
          <p:cNvSpPr txBox="1">
            <a:spLocks noGrp="1"/>
          </p:cNvSpPr>
          <p:nvPr>
            <p:ph type="ctrTitle" idx="4294967295"/>
          </p:nvPr>
        </p:nvSpPr>
        <p:spPr>
          <a:xfrm>
            <a:off x="996696" y="1915274"/>
            <a:ext cx="3476067" cy="18061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dirty="0" err="1"/>
              <a:t>Shobhit</a:t>
            </a:r>
            <a:r>
              <a:rPr lang="en-IN" sz="1600" dirty="0"/>
              <a:t> Aryan Lal – 18BCS1099</a:t>
            </a:r>
            <a:br>
              <a:rPr lang="en-IN" sz="1600" dirty="0"/>
            </a:br>
            <a:br>
              <a:rPr lang="en-IN" sz="1600" dirty="0"/>
            </a:br>
            <a:r>
              <a:rPr lang="en-IN" sz="1600" dirty="0"/>
              <a:t>Machine Learning Developer</a:t>
            </a:r>
            <a:br>
              <a:rPr lang="en-IN" sz="1600" dirty="0"/>
            </a:br>
            <a:r>
              <a:rPr lang="en-IN" sz="1600" dirty="0"/>
              <a:t>UI – UX Designer</a:t>
            </a:r>
            <a:br>
              <a:rPr lang="en-IN" sz="1600" dirty="0"/>
            </a:br>
            <a:r>
              <a:rPr lang="en-IN" sz="1600" dirty="0"/>
              <a:t>Web Developer</a:t>
            </a:r>
            <a:endParaRPr sz="1600" dirty="0"/>
          </a:p>
        </p:txBody>
      </p:sp>
      <p:cxnSp>
        <p:nvCxnSpPr>
          <p:cNvPr id="1117" name="Google Shape;1117;p3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9" name="Google Shape;1114;p37">
            <a:extLst>
              <a:ext uri="{FF2B5EF4-FFF2-40B4-BE49-F238E27FC236}">
                <a16:creationId xmlns:a16="http://schemas.microsoft.com/office/drawing/2014/main" id="{F053FABA-DC7B-4D35-8B9C-AF29C498D29A}"/>
              </a:ext>
            </a:extLst>
          </p:cNvPr>
          <p:cNvSpPr txBox="1">
            <a:spLocks/>
          </p:cNvSpPr>
          <p:nvPr/>
        </p:nvSpPr>
        <p:spPr>
          <a:xfrm>
            <a:off x="5465136" y="1915274"/>
            <a:ext cx="3090530" cy="1557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Roboto Black"/>
              <a:buNone/>
              <a:defRPr sz="28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2pPr>
            <a:lvl3pPr marR="0" lvl="2"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3pPr>
            <a:lvl4pPr marR="0" lvl="3"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4pPr>
            <a:lvl5pPr marR="0" lvl="4"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5pPr>
            <a:lvl6pPr marR="0" lvl="5"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6pPr>
            <a:lvl7pPr marR="0" lvl="6"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7pPr>
            <a:lvl8pPr marR="0" lvl="7"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8pPr>
            <a:lvl9pPr marR="0" lvl="8"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9pPr>
          </a:lstStyle>
          <a:p>
            <a:r>
              <a:rPr lang="en-US" sz="1600" dirty="0"/>
              <a:t>Himanshu Dubey – 18BCS1160</a:t>
            </a:r>
          </a:p>
          <a:p>
            <a:endParaRPr lang="en-US" sz="1600" dirty="0"/>
          </a:p>
          <a:p>
            <a:r>
              <a:rPr lang="en-US" sz="1600" dirty="0"/>
              <a:t>Research Analyst</a:t>
            </a:r>
          </a:p>
          <a:p>
            <a:r>
              <a:rPr lang="en-US" sz="1600" dirty="0"/>
              <a:t>Technical Content Writer</a:t>
            </a:r>
          </a:p>
          <a:p>
            <a:r>
              <a:rPr lang="en-US" sz="1600" dirty="0"/>
              <a:t>Android Developer</a:t>
            </a:r>
          </a:p>
          <a:p>
            <a:endParaRPr lang="en-US" sz="1600" dirty="0"/>
          </a:p>
          <a:p>
            <a:endParaRPr lang="en-US" sz="1600" dirty="0"/>
          </a:p>
          <a:p>
            <a:endParaRPr lang="en-US" sz="1600" dirty="0"/>
          </a:p>
          <a:p>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1"/>
        <p:cNvGrpSpPr/>
        <p:nvPr/>
      </p:nvGrpSpPr>
      <p:grpSpPr>
        <a:xfrm>
          <a:off x="0" y="0"/>
          <a:ext cx="0" cy="0"/>
          <a:chOff x="0" y="0"/>
          <a:chExt cx="0" cy="0"/>
        </a:xfrm>
      </p:grpSpPr>
      <p:sp>
        <p:nvSpPr>
          <p:cNvPr id="1122" name="Google Shape;1122;p38"/>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THANKS!</a:t>
            </a:r>
            <a:endParaRPr dirty="0"/>
          </a:p>
        </p:txBody>
      </p:sp>
      <p:grpSp>
        <p:nvGrpSpPr>
          <p:cNvPr id="1124" name="Google Shape;1124;p38"/>
          <p:cNvGrpSpPr/>
          <p:nvPr/>
        </p:nvGrpSpPr>
        <p:grpSpPr>
          <a:xfrm flipH="1">
            <a:off x="-4531426" y="-117297"/>
            <a:ext cx="7324051" cy="5378088"/>
            <a:chOff x="238125" y="262775"/>
            <a:chExt cx="7092825" cy="5151425"/>
          </a:xfrm>
        </p:grpSpPr>
        <p:sp>
          <p:nvSpPr>
            <p:cNvPr id="1125" name="Google Shape;1125;p38"/>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8"/>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15" name="Google Shape;215;p21"/>
          <p:cNvSpPr txBox="1">
            <a:spLocks noGrp="1"/>
          </p:cNvSpPr>
          <p:nvPr>
            <p:ph type="subTitle" idx="1"/>
          </p:nvPr>
        </p:nvSpPr>
        <p:spPr>
          <a:xfrm>
            <a:off x="6424275" y="2905361"/>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solidFill>
                  <a:schemeClr val="accent1"/>
                </a:solidFill>
              </a:rPr>
              <a:t>Screenshots of the website and code</a:t>
            </a:r>
            <a:endParaRPr dirty="0">
              <a:solidFill>
                <a:schemeClr val="accent1"/>
              </a:solidFill>
            </a:endParaRPr>
          </a:p>
        </p:txBody>
      </p:sp>
      <p:sp>
        <p:nvSpPr>
          <p:cNvPr id="216" name="Google Shape;216;p21"/>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17" name="Google Shape;217;p21"/>
          <p:cNvSpPr txBox="1">
            <a:spLocks noGrp="1"/>
          </p:cNvSpPr>
          <p:nvPr>
            <p:ph type="subTitle" idx="3"/>
          </p:nvPr>
        </p:nvSpPr>
        <p:spPr>
          <a:xfrm>
            <a:off x="849461" y="4039665"/>
            <a:ext cx="18894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IN" dirty="0">
                <a:solidFill>
                  <a:schemeClr val="accent1"/>
                </a:solidFill>
              </a:rPr>
              <a:t>Multiple stages in which project completed</a:t>
            </a:r>
            <a:endParaRPr dirty="0">
              <a:solidFill>
                <a:schemeClr val="accent1"/>
              </a:solidFill>
            </a:endParaRPr>
          </a:p>
        </p:txBody>
      </p:sp>
      <p:sp>
        <p:nvSpPr>
          <p:cNvPr id="218" name="Google Shape;218;p21"/>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19" name="Google Shape;219;p21"/>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t>The team behind successful completion</a:t>
            </a:r>
            <a:endParaRPr dirty="0">
              <a:solidFill>
                <a:schemeClr val="accent1"/>
              </a:solidFill>
            </a:endParaRPr>
          </a:p>
        </p:txBody>
      </p:sp>
      <p:sp>
        <p:nvSpPr>
          <p:cNvPr id="220" name="Google Shape;220;p21"/>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1" name="Google Shape;221;p21"/>
          <p:cNvSpPr txBox="1">
            <a:spLocks noGrp="1"/>
          </p:cNvSpPr>
          <p:nvPr>
            <p:ph type="subTitle" idx="7"/>
          </p:nvPr>
        </p:nvSpPr>
        <p:spPr>
          <a:xfrm>
            <a:off x="1558849" y="2121900"/>
            <a:ext cx="11769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A brief description of the project</a:t>
            </a:r>
            <a:endParaRPr dirty="0">
              <a:solidFill>
                <a:schemeClr val="accent1"/>
              </a:solidFill>
            </a:endParaRPr>
          </a:p>
        </p:txBody>
      </p:sp>
      <p:sp>
        <p:nvSpPr>
          <p:cNvPr id="222" name="Google Shape;222;p21"/>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3" name="Google Shape;223;p21"/>
          <p:cNvSpPr txBox="1">
            <a:spLocks noGrp="1"/>
          </p:cNvSpPr>
          <p:nvPr>
            <p:ph type="subTitle" idx="9"/>
          </p:nvPr>
        </p:nvSpPr>
        <p:spPr>
          <a:xfrm>
            <a:off x="1112874" y="3046600"/>
            <a:ext cx="1622876"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IN" dirty="0"/>
              <a:t>Tools and technologies required</a:t>
            </a:r>
            <a:endParaRPr dirty="0">
              <a:solidFill>
                <a:schemeClr val="accent1"/>
              </a:solidFill>
            </a:endParaRPr>
          </a:p>
        </p:txBody>
      </p:sp>
      <p:sp>
        <p:nvSpPr>
          <p:cNvPr id="224" name="Google Shape;224;p21"/>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5" name="Google Shape;225;p21"/>
          <p:cNvSpPr txBox="1">
            <a:spLocks noGrp="1"/>
          </p:cNvSpPr>
          <p:nvPr>
            <p:ph type="subTitle" idx="14"/>
          </p:nvPr>
        </p:nvSpPr>
        <p:spPr>
          <a:xfrm>
            <a:off x="6424275" y="1987806"/>
            <a:ext cx="20100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t>Brief description on current and future versions</a:t>
            </a:r>
            <a:endParaRPr dirty="0">
              <a:solidFill>
                <a:schemeClr val="accent1"/>
              </a:solidFill>
            </a:endParaRPr>
          </a:p>
        </p:txBody>
      </p:sp>
      <p:sp>
        <p:nvSpPr>
          <p:cNvPr id="226" name="Google Shape;226;p21"/>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27" name="Google Shape;227;p21"/>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About the Project</a:t>
            </a:r>
            <a:endParaRPr dirty="0"/>
          </a:p>
        </p:txBody>
      </p:sp>
      <p:sp>
        <p:nvSpPr>
          <p:cNvPr id="228" name="Google Shape;228;p21"/>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a:t>Major Requirements</a:t>
            </a:r>
            <a:endParaRPr/>
          </a:p>
        </p:txBody>
      </p:sp>
      <p:sp>
        <p:nvSpPr>
          <p:cNvPr id="229" name="Google Shape;229;p21"/>
          <p:cNvSpPr txBox="1">
            <a:spLocks noGrp="1"/>
          </p:cNvSpPr>
          <p:nvPr>
            <p:ph type="ctrTitle" idx="18"/>
          </p:nvPr>
        </p:nvSpPr>
        <p:spPr>
          <a:xfrm>
            <a:off x="6438525" y="182836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dirty="0"/>
              <a:t>Now And Future</a:t>
            </a:r>
            <a:endParaRPr dirty="0"/>
          </a:p>
        </p:txBody>
      </p:sp>
      <p:sp>
        <p:nvSpPr>
          <p:cNvPr id="230" name="Google Shape;230;p21"/>
          <p:cNvSpPr txBox="1">
            <a:spLocks noGrp="1"/>
          </p:cNvSpPr>
          <p:nvPr>
            <p:ph type="ctrTitle" idx="19"/>
          </p:nvPr>
        </p:nvSpPr>
        <p:spPr>
          <a:xfrm>
            <a:off x="6446368" y="2797975"/>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dirty="0"/>
              <a:t>Snapshots</a:t>
            </a:r>
            <a:endParaRPr dirty="0"/>
          </a:p>
        </p:txBody>
      </p:sp>
      <p:sp>
        <p:nvSpPr>
          <p:cNvPr id="231" name="Google Shape;231;p21"/>
          <p:cNvSpPr txBox="1">
            <a:spLocks noGrp="1"/>
          </p:cNvSpPr>
          <p:nvPr>
            <p:ph type="ctrTitle" idx="20"/>
          </p:nvPr>
        </p:nvSpPr>
        <p:spPr>
          <a:xfrm>
            <a:off x="649264" y="3865855"/>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Project Stages</a:t>
            </a:r>
            <a:endParaRPr dirty="0"/>
          </a:p>
        </p:txBody>
      </p:sp>
      <p:sp>
        <p:nvSpPr>
          <p:cNvPr id="232" name="Google Shape;232;p21"/>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Our Team</a:t>
            </a:r>
            <a:endParaRPr dirty="0"/>
          </a:p>
        </p:txBody>
      </p:sp>
      <p:sp>
        <p:nvSpPr>
          <p:cNvPr id="233" name="Google Shape;233;p21"/>
          <p:cNvSpPr/>
          <p:nvPr/>
        </p:nvSpPr>
        <p:spPr>
          <a:xfrm>
            <a:off x="5186943" y="2000785"/>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1"/>
          <p:cNvGrpSpPr/>
          <p:nvPr/>
        </p:nvGrpSpPr>
        <p:grpSpPr>
          <a:xfrm>
            <a:off x="3597856" y="2015863"/>
            <a:ext cx="428915" cy="426116"/>
            <a:chOff x="6226275" y="3911538"/>
            <a:chExt cx="900325" cy="894450"/>
          </a:xfrm>
        </p:grpSpPr>
        <p:sp>
          <p:nvSpPr>
            <p:cNvPr id="235" name="Google Shape;235;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1"/>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1"/>
          <p:cNvGrpSpPr/>
          <p:nvPr/>
        </p:nvGrpSpPr>
        <p:grpSpPr>
          <a:xfrm>
            <a:off x="3576607" y="3819513"/>
            <a:ext cx="432964" cy="431586"/>
            <a:chOff x="5812000" y="2553488"/>
            <a:chExt cx="769850" cy="767400"/>
          </a:xfrm>
        </p:grpSpPr>
        <p:sp>
          <p:nvSpPr>
            <p:cNvPr id="245" name="Google Shape;245;p21"/>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21"/>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5066270" y="2960198"/>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3" name="Google Shape;253;p21"/>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000" dirty="0" err="1"/>
              <a:t>MedHacks</a:t>
            </a:r>
            <a:r>
              <a:rPr lang="en-IN" sz="3000" dirty="0"/>
              <a:t> </a:t>
            </a:r>
            <a:endParaRPr sz="3000" dirty="0"/>
          </a:p>
        </p:txBody>
      </p:sp>
      <p:sp>
        <p:nvSpPr>
          <p:cNvPr id="259" name="Google Shape;259;p22"/>
          <p:cNvSpPr txBox="1">
            <a:spLocks noGrp="1"/>
          </p:cNvSpPr>
          <p:nvPr>
            <p:ph type="subTitle" idx="1"/>
          </p:nvPr>
        </p:nvSpPr>
        <p:spPr>
          <a:xfrm>
            <a:off x="4893700" y="2746375"/>
            <a:ext cx="2761742"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t>Smart Health disease prediction website with reliable contents on various medical treatments, medicines, diseases and tests.</a:t>
            </a:r>
            <a:endParaRPr dirty="0"/>
          </a:p>
          <a:p>
            <a:pPr marL="0" lvl="0" indent="0" algn="l" rtl="0">
              <a:spcBef>
                <a:spcPts val="0"/>
              </a:spcBef>
              <a:spcAft>
                <a:spcPts val="0"/>
              </a:spcAft>
              <a:buNone/>
            </a:pPr>
            <a:endParaRPr dirty="0"/>
          </a:p>
        </p:txBody>
      </p:sp>
      <p:cxnSp>
        <p:nvCxnSpPr>
          <p:cNvPr id="260" name="Google Shape;260;p22"/>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1" name="Google Shape;261;p22"/>
          <p:cNvGrpSpPr/>
          <p:nvPr/>
        </p:nvGrpSpPr>
        <p:grpSpPr>
          <a:xfrm>
            <a:off x="1110251" y="1395327"/>
            <a:ext cx="2342144" cy="1664528"/>
            <a:chOff x="160325" y="221250"/>
            <a:chExt cx="7199950" cy="5116900"/>
          </a:xfrm>
        </p:grpSpPr>
        <p:sp>
          <p:nvSpPr>
            <p:cNvPr id="262" name="Google Shape;262;p22"/>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22"/>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accent1"/>
                </a:solidFill>
                <a:latin typeface="Impact"/>
                <a:ea typeface="Impact"/>
                <a:cs typeface="Impact"/>
                <a:sym typeface="Impact"/>
              </a:rPr>
              <a:t>MEDHACKS</a:t>
            </a:r>
            <a:endParaRPr dirty="0">
              <a:solidFill>
                <a:schemeClr val="accent1"/>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ABOUT THE PROJECT</a:t>
            </a:r>
            <a:endParaRPr/>
          </a:p>
        </p:txBody>
      </p:sp>
      <p:sp>
        <p:nvSpPr>
          <p:cNvPr id="293" name="Google Shape;293;p2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buClr>
                <a:schemeClr val="dk1"/>
              </a:buClr>
            </a:pPr>
            <a:r>
              <a:rPr lang="en-US" dirty="0"/>
              <a:t>AI driven website which will help you to diagnose and predict the most probable disease on the basis of the symptoms. Comprehensive guide on various diseases, medicines, tests and procedures with advance searching techniques makes the layout user-friendly.</a:t>
            </a:r>
          </a:p>
          <a:p>
            <a:pPr marL="0" lvl="0" indent="0"/>
            <a:endParaRPr lang="en-US" dirty="0"/>
          </a:p>
        </p:txBody>
      </p:sp>
      <p:cxnSp>
        <p:nvCxnSpPr>
          <p:cNvPr id="294" name="Google Shape;294;p24"/>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5" name="Google Shape;295;p24"/>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2326365" y="3384094"/>
            <a:ext cx="14" cy="30103"/>
          </a:xfrm>
          <a:custGeom>
            <a:avLst/>
            <a:gdLst/>
            <a:ahLst/>
            <a:cxnLst/>
            <a:rect l="l" t="t" r="r" b="b"/>
            <a:pathLst>
              <a:path w="1" h="2146" fill="none" extrusionOk="0">
                <a:moveTo>
                  <a:pt x="1" y="1"/>
                </a:moveTo>
                <a:lnTo>
                  <a:pt x="1" y="2146"/>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2411185" y="3474385"/>
            <a:ext cx="409673" cy="14"/>
          </a:xfrm>
          <a:custGeom>
            <a:avLst/>
            <a:gdLst/>
            <a:ahLst/>
            <a:cxnLst/>
            <a:rect l="l" t="t" r="r" b="b"/>
            <a:pathLst>
              <a:path w="29205" h="1" fill="none" extrusionOk="0">
                <a:moveTo>
                  <a:pt x="0" y="0"/>
                </a:moveTo>
                <a:lnTo>
                  <a:pt x="29205" y="0"/>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878356" y="3081768"/>
            <a:ext cx="14" cy="307090"/>
          </a:xfrm>
          <a:custGeom>
            <a:avLst/>
            <a:gdLst/>
            <a:ahLst/>
            <a:cxnLst/>
            <a:rect l="l" t="t" r="r" b="b"/>
            <a:pathLst>
              <a:path w="1" h="21892" fill="none" extrusionOk="0">
                <a:moveTo>
                  <a:pt x="0" y="21892"/>
                </a:moveTo>
                <a:lnTo>
                  <a:pt x="0" y="1"/>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970695" y="3024319"/>
            <a:ext cx="341962" cy="14"/>
          </a:xfrm>
          <a:custGeom>
            <a:avLst/>
            <a:gdLst/>
            <a:ahLst/>
            <a:cxnLst/>
            <a:rect l="l" t="t" r="r" b="b"/>
            <a:pathLst>
              <a:path w="24378" h="1" fill="none" extrusionOk="0">
                <a:moveTo>
                  <a:pt x="0" y="0"/>
                </a:moveTo>
                <a:lnTo>
                  <a:pt x="24378" y="0"/>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3373557" y="3107076"/>
            <a:ext cx="14" cy="292053"/>
          </a:xfrm>
          <a:custGeom>
            <a:avLst/>
            <a:gdLst/>
            <a:ahLst/>
            <a:cxnLst/>
            <a:rect l="l" t="t" r="r" b="b"/>
            <a:pathLst>
              <a:path w="1" h="20820" fill="none" extrusionOk="0">
                <a:moveTo>
                  <a:pt x="1" y="1"/>
                </a:moveTo>
                <a:lnTo>
                  <a:pt x="1" y="20819"/>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7454;p51">
            <a:extLst>
              <a:ext uri="{FF2B5EF4-FFF2-40B4-BE49-F238E27FC236}">
                <a16:creationId xmlns:a16="http://schemas.microsoft.com/office/drawing/2014/main" id="{006D0427-E64D-43BD-9F8D-8630840DD24A}"/>
              </a:ext>
            </a:extLst>
          </p:cNvPr>
          <p:cNvGrpSpPr/>
          <p:nvPr/>
        </p:nvGrpSpPr>
        <p:grpSpPr>
          <a:xfrm>
            <a:off x="1245572" y="1916178"/>
            <a:ext cx="318886" cy="334010"/>
            <a:chOff x="-24328675" y="1971025"/>
            <a:chExt cx="282000" cy="295375"/>
          </a:xfrm>
        </p:grpSpPr>
        <p:sp>
          <p:nvSpPr>
            <p:cNvPr id="80" name="Google Shape;7455;p51">
              <a:extLst>
                <a:ext uri="{FF2B5EF4-FFF2-40B4-BE49-F238E27FC236}">
                  <a16:creationId xmlns:a16="http://schemas.microsoft.com/office/drawing/2014/main" id="{4023150E-1210-4506-8FB4-B66A6C98A068}"/>
                </a:ext>
              </a:extLst>
            </p:cNvPr>
            <p:cNvSpPr/>
            <p:nvPr/>
          </p:nvSpPr>
          <p:spPr>
            <a:xfrm>
              <a:off x="-24217625" y="2092325"/>
              <a:ext cx="52025" cy="51200"/>
            </a:xfrm>
            <a:custGeom>
              <a:avLst/>
              <a:gdLst/>
              <a:ahLst/>
              <a:cxnLst/>
              <a:rect l="l" t="t" r="r" b="b"/>
              <a:pathLst>
                <a:path w="2081" h="2048" extrusionOk="0">
                  <a:moveTo>
                    <a:pt x="1009" y="693"/>
                  </a:moveTo>
                  <a:cubicBezTo>
                    <a:pt x="1230" y="693"/>
                    <a:pt x="1387" y="851"/>
                    <a:pt x="1387" y="1071"/>
                  </a:cubicBezTo>
                  <a:cubicBezTo>
                    <a:pt x="1387" y="1260"/>
                    <a:pt x="1230" y="1418"/>
                    <a:pt x="1009" y="1418"/>
                  </a:cubicBezTo>
                  <a:cubicBezTo>
                    <a:pt x="820" y="1418"/>
                    <a:pt x="663" y="1260"/>
                    <a:pt x="663" y="1071"/>
                  </a:cubicBezTo>
                  <a:cubicBezTo>
                    <a:pt x="663" y="851"/>
                    <a:pt x="820" y="693"/>
                    <a:pt x="1009" y="693"/>
                  </a:cubicBezTo>
                  <a:close/>
                  <a:moveTo>
                    <a:pt x="1009" y="0"/>
                  </a:moveTo>
                  <a:cubicBezTo>
                    <a:pt x="442" y="0"/>
                    <a:pt x="1" y="473"/>
                    <a:pt x="1" y="1008"/>
                  </a:cubicBezTo>
                  <a:cubicBezTo>
                    <a:pt x="1" y="1607"/>
                    <a:pt x="474" y="2048"/>
                    <a:pt x="1009" y="2048"/>
                  </a:cubicBezTo>
                  <a:cubicBezTo>
                    <a:pt x="1576" y="2048"/>
                    <a:pt x="2049" y="1575"/>
                    <a:pt x="2049" y="1008"/>
                  </a:cubicBezTo>
                  <a:cubicBezTo>
                    <a:pt x="2080" y="473"/>
                    <a:pt x="1608"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456;p51">
              <a:extLst>
                <a:ext uri="{FF2B5EF4-FFF2-40B4-BE49-F238E27FC236}">
                  <a16:creationId xmlns:a16="http://schemas.microsoft.com/office/drawing/2014/main" id="{93DEAFC9-C592-4132-AEAE-77C67CC4AD4C}"/>
                </a:ext>
              </a:extLst>
            </p:cNvPr>
            <p:cNvSpPr/>
            <p:nvPr/>
          </p:nvSpPr>
          <p:spPr>
            <a:xfrm>
              <a:off x="-24328675" y="1971025"/>
              <a:ext cx="282000" cy="295375"/>
            </a:xfrm>
            <a:custGeom>
              <a:avLst/>
              <a:gdLst/>
              <a:ahLst/>
              <a:cxnLst/>
              <a:rect l="l" t="t" r="r" b="b"/>
              <a:pathLst>
                <a:path w="11280" h="11815" extrusionOk="0">
                  <a:moveTo>
                    <a:pt x="2017" y="2080"/>
                  </a:moveTo>
                  <a:cubicBezTo>
                    <a:pt x="2206" y="2080"/>
                    <a:pt x="2364" y="2237"/>
                    <a:pt x="2364" y="2458"/>
                  </a:cubicBezTo>
                  <a:cubicBezTo>
                    <a:pt x="2364" y="2647"/>
                    <a:pt x="2206" y="2804"/>
                    <a:pt x="2017" y="2804"/>
                  </a:cubicBezTo>
                  <a:cubicBezTo>
                    <a:pt x="1797" y="2804"/>
                    <a:pt x="1639" y="2647"/>
                    <a:pt x="1639" y="2458"/>
                  </a:cubicBezTo>
                  <a:cubicBezTo>
                    <a:pt x="1639" y="2237"/>
                    <a:pt x="1797" y="2080"/>
                    <a:pt x="2017" y="2080"/>
                  </a:cubicBezTo>
                  <a:close/>
                  <a:moveTo>
                    <a:pt x="5451" y="662"/>
                  </a:moveTo>
                  <a:cubicBezTo>
                    <a:pt x="5861" y="662"/>
                    <a:pt x="6302" y="1198"/>
                    <a:pt x="6617" y="2080"/>
                  </a:cubicBezTo>
                  <a:cubicBezTo>
                    <a:pt x="6680" y="2237"/>
                    <a:pt x="6743" y="2458"/>
                    <a:pt x="6806" y="2647"/>
                  </a:cubicBezTo>
                  <a:cubicBezTo>
                    <a:pt x="6365" y="2804"/>
                    <a:pt x="5955" y="2962"/>
                    <a:pt x="5451" y="3151"/>
                  </a:cubicBezTo>
                  <a:cubicBezTo>
                    <a:pt x="5042" y="2962"/>
                    <a:pt x="4569" y="2773"/>
                    <a:pt x="4128" y="2647"/>
                  </a:cubicBezTo>
                  <a:cubicBezTo>
                    <a:pt x="4191" y="2458"/>
                    <a:pt x="4254" y="2237"/>
                    <a:pt x="4317" y="2080"/>
                  </a:cubicBezTo>
                  <a:cubicBezTo>
                    <a:pt x="4632" y="1229"/>
                    <a:pt x="5073" y="662"/>
                    <a:pt x="5451" y="662"/>
                  </a:cubicBezTo>
                  <a:close/>
                  <a:moveTo>
                    <a:pt x="3970" y="3308"/>
                  </a:moveTo>
                  <a:cubicBezTo>
                    <a:pt x="4191" y="3403"/>
                    <a:pt x="4411" y="3466"/>
                    <a:pt x="4632" y="3560"/>
                  </a:cubicBezTo>
                  <a:cubicBezTo>
                    <a:pt x="4506" y="3623"/>
                    <a:pt x="4380" y="3718"/>
                    <a:pt x="4254" y="3781"/>
                  </a:cubicBezTo>
                  <a:cubicBezTo>
                    <a:pt x="4128" y="3875"/>
                    <a:pt x="4002" y="3938"/>
                    <a:pt x="3844" y="4033"/>
                  </a:cubicBezTo>
                  <a:lnTo>
                    <a:pt x="3970" y="3308"/>
                  </a:lnTo>
                  <a:close/>
                  <a:moveTo>
                    <a:pt x="6963" y="3340"/>
                  </a:moveTo>
                  <a:lnTo>
                    <a:pt x="7089" y="4064"/>
                  </a:lnTo>
                  <a:cubicBezTo>
                    <a:pt x="6963" y="3970"/>
                    <a:pt x="6806" y="3907"/>
                    <a:pt x="6680" y="3812"/>
                  </a:cubicBezTo>
                  <a:cubicBezTo>
                    <a:pt x="6554" y="3718"/>
                    <a:pt x="6396" y="3655"/>
                    <a:pt x="6302" y="3592"/>
                  </a:cubicBezTo>
                  <a:cubicBezTo>
                    <a:pt x="6522" y="3497"/>
                    <a:pt x="6774" y="3403"/>
                    <a:pt x="6963" y="3340"/>
                  </a:cubicBezTo>
                  <a:close/>
                  <a:moveTo>
                    <a:pt x="10240" y="4285"/>
                  </a:moveTo>
                  <a:cubicBezTo>
                    <a:pt x="10271" y="4285"/>
                    <a:pt x="10366" y="4285"/>
                    <a:pt x="10397" y="4317"/>
                  </a:cubicBezTo>
                  <a:cubicBezTo>
                    <a:pt x="10460" y="4380"/>
                    <a:pt x="10523" y="4443"/>
                    <a:pt x="10555" y="4537"/>
                  </a:cubicBezTo>
                  <a:cubicBezTo>
                    <a:pt x="10586" y="4600"/>
                    <a:pt x="10555" y="4726"/>
                    <a:pt x="10492" y="4821"/>
                  </a:cubicBezTo>
                  <a:cubicBezTo>
                    <a:pt x="10452" y="4920"/>
                    <a:pt x="10336" y="4982"/>
                    <a:pt x="10225" y="4982"/>
                  </a:cubicBezTo>
                  <a:cubicBezTo>
                    <a:pt x="10160" y="4982"/>
                    <a:pt x="10097" y="4961"/>
                    <a:pt x="10051" y="4915"/>
                  </a:cubicBezTo>
                  <a:cubicBezTo>
                    <a:pt x="9956" y="4884"/>
                    <a:pt x="9925" y="4821"/>
                    <a:pt x="9893" y="4726"/>
                  </a:cubicBezTo>
                  <a:cubicBezTo>
                    <a:pt x="9830" y="4663"/>
                    <a:pt x="9893" y="4537"/>
                    <a:pt x="9925" y="4443"/>
                  </a:cubicBezTo>
                  <a:cubicBezTo>
                    <a:pt x="9988" y="4348"/>
                    <a:pt x="10114" y="4285"/>
                    <a:pt x="10240" y="4285"/>
                  </a:cubicBezTo>
                  <a:close/>
                  <a:moveTo>
                    <a:pt x="8922" y="2925"/>
                  </a:moveTo>
                  <a:cubicBezTo>
                    <a:pt x="9452" y="2925"/>
                    <a:pt x="9823" y="3054"/>
                    <a:pt x="9956" y="3277"/>
                  </a:cubicBezTo>
                  <a:cubicBezTo>
                    <a:pt x="9988" y="3340"/>
                    <a:pt x="10019" y="3466"/>
                    <a:pt x="10019" y="3592"/>
                  </a:cubicBezTo>
                  <a:cubicBezTo>
                    <a:pt x="9704" y="3623"/>
                    <a:pt x="9452" y="3812"/>
                    <a:pt x="9295" y="4096"/>
                  </a:cubicBezTo>
                  <a:cubicBezTo>
                    <a:pt x="9137" y="4317"/>
                    <a:pt x="9137" y="4600"/>
                    <a:pt x="9169" y="4884"/>
                  </a:cubicBezTo>
                  <a:cubicBezTo>
                    <a:pt x="9169" y="4978"/>
                    <a:pt x="9200" y="5010"/>
                    <a:pt x="9232" y="5041"/>
                  </a:cubicBezTo>
                  <a:cubicBezTo>
                    <a:pt x="9169" y="5167"/>
                    <a:pt x="9043" y="5293"/>
                    <a:pt x="8917" y="5388"/>
                  </a:cubicBezTo>
                  <a:cubicBezTo>
                    <a:pt x="8570" y="5073"/>
                    <a:pt x="8224" y="4821"/>
                    <a:pt x="7814" y="4537"/>
                  </a:cubicBezTo>
                  <a:cubicBezTo>
                    <a:pt x="7783" y="4033"/>
                    <a:pt x="7719" y="3560"/>
                    <a:pt x="7625" y="3119"/>
                  </a:cubicBezTo>
                  <a:cubicBezTo>
                    <a:pt x="7814" y="3088"/>
                    <a:pt x="8035" y="3025"/>
                    <a:pt x="8192" y="2993"/>
                  </a:cubicBezTo>
                  <a:cubicBezTo>
                    <a:pt x="8459" y="2947"/>
                    <a:pt x="8704" y="2925"/>
                    <a:pt x="8922" y="2925"/>
                  </a:cubicBezTo>
                  <a:close/>
                  <a:moveTo>
                    <a:pt x="2868" y="3088"/>
                  </a:moveTo>
                  <a:lnTo>
                    <a:pt x="3340" y="3182"/>
                  </a:lnTo>
                  <a:cubicBezTo>
                    <a:pt x="3246" y="3623"/>
                    <a:pt x="3183" y="4096"/>
                    <a:pt x="3151" y="4600"/>
                  </a:cubicBezTo>
                  <a:cubicBezTo>
                    <a:pt x="2742" y="4884"/>
                    <a:pt x="2364" y="5199"/>
                    <a:pt x="2049" y="5482"/>
                  </a:cubicBezTo>
                  <a:cubicBezTo>
                    <a:pt x="1891" y="5325"/>
                    <a:pt x="1765" y="5199"/>
                    <a:pt x="1639" y="5041"/>
                  </a:cubicBezTo>
                  <a:cubicBezTo>
                    <a:pt x="1009" y="4253"/>
                    <a:pt x="788" y="3623"/>
                    <a:pt x="977" y="3308"/>
                  </a:cubicBezTo>
                  <a:cubicBezTo>
                    <a:pt x="1009" y="3245"/>
                    <a:pt x="1103" y="3151"/>
                    <a:pt x="1198" y="3119"/>
                  </a:cubicBezTo>
                  <a:cubicBezTo>
                    <a:pt x="1419" y="3340"/>
                    <a:pt x="1671" y="3497"/>
                    <a:pt x="1986" y="3497"/>
                  </a:cubicBezTo>
                  <a:cubicBezTo>
                    <a:pt x="2364" y="3497"/>
                    <a:pt x="2679" y="3308"/>
                    <a:pt x="2868" y="3088"/>
                  </a:cubicBezTo>
                  <a:close/>
                  <a:moveTo>
                    <a:pt x="3057" y="5451"/>
                  </a:moveTo>
                  <a:lnTo>
                    <a:pt x="3057" y="5923"/>
                  </a:lnTo>
                  <a:lnTo>
                    <a:pt x="3057" y="6364"/>
                  </a:lnTo>
                  <a:cubicBezTo>
                    <a:pt x="2868" y="6207"/>
                    <a:pt x="2679" y="6049"/>
                    <a:pt x="2521" y="5923"/>
                  </a:cubicBezTo>
                  <a:cubicBezTo>
                    <a:pt x="2679" y="5766"/>
                    <a:pt x="2868" y="5577"/>
                    <a:pt x="3057" y="5451"/>
                  </a:cubicBezTo>
                  <a:close/>
                  <a:moveTo>
                    <a:pt x="7909" y="5451"/>
                  </a:moveTo>
                  <a:cubicBezTo>
                    <a:pt x="8098" y="5577"/>
                    <a:pt x="8318" y="5766"/>
                    <a:pt x="8476" y="5923"/>
                  </a:cubicBezTo>
                  <a:cubicBezTo>
                    <a:pt x="8318" y="6081"/>
                    <a:pt x="8098" y="6238"/>
                    <a:pt x="7909" y="6364"/>
                  </a:cubicBezTo>
                  <a:lnTo>
                    <a:pt x="7909" y="5923"/>
                  </a:lnTo>
                  <a:lnTo>
                    <a:pt x="7909" y="5451"/>
                  </a:lnTo>
                  <a:close/>
                  <a:moveTo>
                    <a:pt x="5483" y="3938"/>
                  </a:moveTo>
                  <a:cubicBezTo>
                    <a:pt x="5735" y="4096"/>
                    <a:pt x="6050" y="4253"/>
                    <a:pt x="6333" y="4411"/>
                  </a:cubicBezTo>
                  <a:cubicBezTo>
                    <a:pt x="6617" y="4569"/>
                    <a:pt x="6900" y="4758"/>
                    <a:pt x="7152" y="4915"/>
                  </a:cubicBezTo>
                  <a:cubicBezTo>
                    <a:pt x="7184" y="5230"/>
                    <a:pt x="7184" y="5545"/>
                    <a:pt x="7184" y="5923"/>
                  </a:cubicBezTo>
                  <a:cubicBezTo>
                    <a:pt x="7184" y="6238"/>
                    <a:pt x="7184" y="6585"/>
                    <a:pt x="7152" y="6900"/>
                  </a:cubicBezTo>
                  <a:cubicBezTo>
                    <a:pt x="6932" y="7057"/>
                    <a:pt x="6648" y="7246"/>
                    <a:pt x="6333" y="7404"/>
                  </a:cubicBezTo>
                  <a:cubicBezTo>
                    <a:pt x="6050" y="7562"/>
                    <a:pt x="5735" y="7719"/>
                    <a:pt x="5483" y="7877"/>
                  </a:cubicBezTo>
                  <a:cubicBezTo>
                    <a:pt x="5199" y="7719"/>
                    <a:pt x="4884" y="7562"/>
                    <a:pt x="4601" y="7404"/>
                  </a:cubicBezTo>
                  <a:cubicBezTo>
                    <a:pt x="4317" y="7246"/>
                    <a:pt x="4065" y="7057"/>
                    <a:pt x="3781" y="6900"/>
                  </a:cubicBezTo>
                  <a:cubicBezTo>
                    <a:pt x="3750" y="6585"/>
                    <a:pt x="3750" y="6238"/>
                    <a:pt x="3750" y="5923"/>
                  </a:cubicBezTo>
                  <a:cubicBezTo>
                    <a:pt x="3750" y="5577"/>
                    <a:pt x="3750" y="5230"/>
                    <a:pt x="3781" y="4915"/>
                  </a:cubicBezTo>
                  <a:cubicBezTo>
                    <a:pt x="4065" y="4726"/>
                    <a:pt x="4317" y="4569"/>
                    <a:pt x="4601" y="4411"/>
                  </a:cubicBezTo>
                  <a:cubicBezTo>
                    <a:pt x="4884" y="4253"/>
                    <a:pt x="5199" y="4096"/>
                    <a:pt x="5483" y="3938"/>
                  </a:cubicBezTo>
                  <a:close/>
                  <a:moveTo>
                    <a:pt x="3876" y="7751"/>
                  </a:moveTo>
                  <a:cubicBezTo>
                    <a:pt x="4002" y="7845"/>
                    <a:pt x="4159" y="7908"/>
                    <a:pt x="4285" y="8003"/>
                  </a:cubicBezTo>
                  <a:cubicBezTo>
                    <a:pt x="4411" y="8066"/>
                    <a:pt x="4506" y="8160"/>
                    <a:pt x="4664" y="8223"/>
                  </a:cubicBezTo>
                  <a:cubicBezTo>
                    <a:pt x="4443" y="8318"/>
                    <a:pt x="4191" y="8444"/>
                    <a:pt x="4002" y="8475"/>
                  </a:cubicBezTo>
                  <a:lnTo>
                    <a:pt x="3876" y="7751"/>
                  </a:lnTo>
                  <a:close/>
                  <a:moveTo>
                    <a:pt x="7089" y="7751"/>
                  </a:moveTo>
                  <a:lnTo>
                    <a:pt x="6963" y="8475"/>
                  </a:lnTo>
                  <a:cubicBezTo>
                    <a:pt x="6711" y="8381"/>
                    <a:pt x="6522" y="8318"/>
                    <a:pt x="6302" y="8223"/>
                  </a:cubicBezTo>
                  <a:cubicBezTo>
                    <a:pt x="6396" y="8160"/>
                    <a:pt x="6554" y="8066"/>
                    <a:pt x="6680" y="8003"/>
                  </a:cubicBezTo>
                  <a:cubicBezTo>
                    <a:pt x="6806" y="7908"/>
                    <a:pt x="6963" y="7845"/>
                    <a:pt x="7089" y="7751"/>
                  </a:cubicBezTo>
                  <a:close/>
                  <a:moveTo>
                    <a:pt x="1986" y="6396"/>
                  </a:moveTo>
                  <a:cubicBezTo>
                    <a:pt x="2364" y="6711"/>
                    <a:pt x="2710" y="6963"/>
                    <a:pt x="3088" y="7278"/>
                  </a:cubicBezTo>
                  <a:cubicBezTo>
                    <a:pt x="3151" y="7814"/>
                    <a:pt x="3214" y="8286"/>
                    <a:pt x="3309" y="8696"/>
                  </a:cubicBezTo>
                  <a:cubicBezTo>
                    <a:pt x="3088" y="8727"/>
                    <a:pt x="2931" y="8790"/>
                    <a:pt x="2742" y="8790"/>
                  </a:cubicBezTo>
                  <a:cubicBezTo>
                    <a:pt x="2475" y="8836"/>
                    <a:pt x="2230" y="8858"/>
                    <a:pt x="2011" y="8858"/>
                  </a:cubicBezTo>
                  <a:cubicBezTo>
                    <a:pt x="1482" y="8858"/>
                    <a:pt x="1111" y="8730"/>
                    <a:pt x="977" y="8507"/>
                  </a:cubicBezTo>
                  <a:cubicBezTo>
                    <a:pt x="788" y="8160"/>
                    <a:pt x="1009" y="7530"/>
                    <a:pt x="1608" y="6805"/>
                  </a:cubicBezTo>
                  <a:cubicBezTo>
                    <a:pt x="1734" y="6648"/>
                    <a:pt x="1828" y="6553"/>
                    <a:pt x="1986" y="6396"/>
                  </a:cubicBezTo>
                  <a:close/>
                  <a:moveTo>
                    <a:pt x="8980" y="6364"/>
                  </a:moveTo>
                  <a:cubicBezTo>
                    <a:pt x="9137" y="6553"/>
                    <a:pt x="9232" y="6648"/>
                    <a:pt x="9358" y="6805"/>
                  </a:cubicBezTo>
                  <a:cubicBezTo>
                    <a:pt x="9956" y="7530"/>
                    <a:pt x="10177" y="8160"/>
                    <a:pt x="9988" y="8507"/>
                  </a:cubicBezTo>
                  <a:cubicBezTo>
                    <a:pt x="9858" y="8745"/>
                    <a:pt x="9505" y="8864"/>
                    <a:pt x="9000" y="8864"/>
                  </a:cubicBezTo>
                  <a:cubicBezTo>
                    <a:pt x="8770" y="8864"/>
                    <a:pt x="8509" y="8839"/>
                    <a:pt x="8224" y="8790"/>
                  </a:cubicBezTo>
                  <a:cubicBezTo>
                    <a:pt x="8035" y="8727"/>
                    <a:pt x="7877" y="8696"/>
                    <a:pt x="7656" y="8664"/>
                  </a:cubicBezTo>
                  <a:cubicBezTo>
                    <a:pt x="7751" y="8223"/>
                    <a:pt x="7814" y="7751"/>
                    <a:pt x="7877" y="7246"/>
                  </a:cubicBezTo>
                  <a:cubicBezTo>
                    <a:pt x="8255" y="6963"/>
                    <a:pt x="8665" y="6648"/>
                    <a:pt x="8980" y="6364"/>
                  </a:cubicBezTo>
                  <a:close/>
                  <a:moveTo>
                    <a:pt x="4159" y="10334"/>
                  </a:moveTo>
                  <a:cubicBezTo>
                    <a:pt x="4285" y="10334"/>
                    <a:pt x="4411" y="10397"/>
                    <a:pt x="4474" y="10491"/>
                  </a:cubicBezTo>
                  <a:cubicBezTo>
                    <a:pt x="4537" y="10554"/>
                    <a:pt x="4537" y="10649"/>
                    <a:pt x="4537" y="10743"/>
                  </a:cubicBezTo>
                  <a:cubicBezTo>
                    <a:pt x="4474" y="10838"/>
                    <a:pt x="4443" y="10901"/>
                    <a:pt x="4380" y="10964"/>
                  </a:cubicBezTo>
                  <a:cubicBezTo>
                    <a:pt x="4319" y="10994"/>
                    <a:pt x="4259" y="11008"/>
                    <a:pt x="4200" y="11008"/>
                  </a:cubicBezTo>
                  <a:cubicBezTo>
                    <a:pt x="4076" y="11008"/>
                    <a:pt x="3962" y="10945"/>
                    <a:pt x="3876" y="10838"/>
                  </a:cubicBezTo>
                  <a:cubicBezTo>
                    <a:pt x="3844" y="10743"/>
                    <a:pt x="3844" y="10680"/>
                    <a:pt x="3844" y="10554"/>
                  </a:cubicBezTo>
                  <a:cubicBezTo>
                    <a:pt x="3876" y="10491"/>
                    <a:pt x="3939" y="10397"/>
                    <a:pt x="4002" y="10365"/>
                  </a:cubicBezTo>
                  <a:cubicBezTo>
                    <a:pt x="4033" y="10334"/>
                    <a:pt x="4128" y="10334"/>
                    <a:pt x="4159" y="10334"/>
                  </a:cubicBezTo>
                  <a:close/>
                  <a:moveTo>
                    <a:pt x="5420" y="8664"/>
                  </a:moveTo>
                  <a:cubicBezTo>
                    <a:pt x="5861" y="8853"/>
                    <a:pt x="6333" y="9042"/>
                    <a:pt x="6774" y="9168"/>
                  </a:cubicBezTo>
                  <a:cubicBezTo>
                    <a:pt x="6774" y="9326"/>
                    <a:pt x="6680" y="9515"/>
                    <a:pt x="6617" y="9735"/>
                  </a:cubicBezTo>
                  <a:cubicBezTo>
                    <a:pt x="6302" y="10586"/>
                    <a:pt x="5861" y="11153"/>
                    <a:pt x="5451" y="11153"/>
                  </a:cubicBezTo>
                  <a:cubicBezTo>
                    <a:pt x="5388" y="11153"/>
                    <a:pt x="5262" y="11090"/>
                    <a:pt x="5136" y="11059"/>
                  </a:cubicBezTo>
                  <a:cubicBezTo>
                    <a:pt x="5136" y="11027"/>
                    <a:pt x="5199" y="10996"/>
                    <a:pt x="5199" y="10933"/>
                  </a:cubicBezTo>
                  <a:cubicBezTo>
                    <a:pt x="5262" y="10680"/>
                    <a:pt x="5231" y="10397"/>
                    <a:pt x="5073" y="10145"/>
                  </a:cubicBezTo>
                  <a:cubicBezTo>
                    <a:pt x="4916" y="9830"/>
                    <a:pt x="4601" y="9704"/>
                    <a:pt x="4254" y="9641"/>
                  </a:cubicBezTo>
                  <a:cubicBezTo>
                    <a:pt x="4191" y="9483"/>
                    <a:pt x="4128" y="9326"/>
                    <a:pt x="4096" y="9168"/>
                  </a:cubicBezTo>
                  <a:cubicBezTo>
                    <a:pt x="4506" y="9011"/>
                    <a:pt x="4947" y="8853"/>
                    <a:pt x="5420" y="8664"/>
                  </a:cubicBezTo>
                  <a:close/>
                  <a:moveTo>
                    <a:pt x="5420" y="0"/>
                  </a:moveTo>
                  <a:cubicBezTo>
                    <a:pt x="4727" y="0"/>
                    <a:pt x="4096" y="662"/>
                    <a:pt x="3624" y="1859"/>
                  </a:cubicBezTo>
                  <a:cubicBezTo>
                    <a:pt x="3529" y="2048"/>
                    <a:pt x="3498" y="2237"/>
                    <a:pt x="3403" y="2458"/>
                  </a:cubicBezTo>
                  <a:cubicBezTo>
                    <a:pt x="3246" y="2395"/>
                    <a:pt x="3151" y="2363"/>
                    <a:pt x="2994" y="2363"/>
                  </a:cubicBezTo>
                  <a:cubicBezTo>
                    <a:pt x="2962" y="1828"/>
                    <a:pt x="2521" y="1418"/>
                    <a:pt x="1954" y="1418"/>
                  </a:cubicBezTo>
                  <a:cubicBezTo>
                    <a:pt x="1387" y="1418"/>
                    <a:pt x="946" y="1891"/>
                    <a:pt x="946" y="2426"/>
                  </a:cubicBezTo>
                  <a:cubicBezTo>
                    <a:pt x="662" y="2552"/>
                    <a:pt x="473" y="2710"/>
                    <a:pt x="347" y="2962"/>
                  </a:cubicBezTo>
                  <a:cubicBezTo>
                    <a:pt x="1" y="3592"/>
                    <a:pt x="221" y="4443"/>
                    <a:pt x="1072" y="5419"/>
                  </a:cubicBezTo>
                  <a:cubicBezTo>
                    <a:pt x="1166" y="5577"/>
                    <a:pt x="1324" y="5766"/>
                    <a:pt x="1482" y="5892"/>
                  </a:cubicBezTo>
                  <a:cubicBezTo>
                    <a:pt x="1324" y="6049"/>
                    <a:pt x="1229" y="6207"/>
                    <a:pt x="1072" y="6364"/>
                  </a:cubicBezTo>
                  <a:cubicBezTo>
                    <a:pt x="221" y="7372"/>
                    <a:pt x="1" y="8223"/>
                    <a:pt x="347" y="8853"/>
                  </a:cubicBezTo>
                  <a:cubicBezTo>
                    <a:pt x="631" y="9326"/>
                    <a:pt x="1166" y="9578"/>
                    <a:pt x="2017" y="9578"/>
                  </a:cubicBezTo>
                  <a:cubicBezTo>
                    <a:pt x="2269" y="9578"/>
                    <a:pt x="2553" y="9515"/>
                    <a:pt x="2868" y="9483"/>
                  </a:cubicBezTo>
                  <a:lnTo>
                    <a:pt x="3466" y="9357"/>
                  </a:lnTo>
                  <a:cubicBezTo>
                    <a:pt x="3498" y="9515"/>
                    <a:pt x="3529" y="9704"/>
                    <a:pt x="3624" y="9798"/>
                  </a:cubicBezTo>
                  <a:cubicBezTo>
                    <a:pt x="3403" y="9956"/>
                    <a:pt x="3246" y="10145"/>
                    <a:pt x="3183" y="10397"/>
                  </a:cubicBezTo>
                  <a:cubicBezTo>
                    <a:pt x="3120" y="10680"/>
                    <a:pt x="3151" y="10933"/>
                    <a:pt x="3309" y="11185"/>
                  </a:cubicBezTo>
                  <a:cubicBezTo>
                    <a:pt x="3498" y="11500"/>
                    <a:pt x="3844" y="11689"/>
                    <a:pt x="4222" y="11689"/>
                  </a:cubicBezTo>
                  <a:cubicBezTo>
                    <a:pt x="4380" y="11689"/>
                    <a:pt x="4569" y="11657"/>
                    <a:pt x="4727" y="11531"/>
                  </a:cubicBezTo>
                  <a:cubicBezTo>
                    <a:pt x="4947" y="11689"/>
                    <a:pt x="5199" y="11815"/>
                    <a:pt x="5483" y="11815"/>
                  </a:cubicBezTo>
                  <a:cubicBezTo>
                    <a:pt x="6176" y="11815"/>
                    <a:pt x="6806" y="11153"/>
                    <a:pt x="7278" y="9956"/>
                  </a:cubicBezTo>
                  <a:cubicBezTo>
                    <a:pt x="7373" y="9767"/>
                    <a:pt x="7404" y="9578"/>
                    <a:pt x="7467" y="9357"/>
                  </a:cubicBezTo>
                  <a:cubicBezTo>
                    <a:pt x="7688" y="9420"/>
                    <a:pt x="7909" y="9452"/>
                    <a:pt x="8098" y="9483"/>
                  </a:cubicBezTo>
                  <a:cubicBezTo>
                    <a:pt x="8413" y="9515"/>
                    <a:pt x="8696" y="9578"/>
                    <a:pt x="8980" y="9578"/>
                  </a:cubicBezTo>
                  <a:cubicBezTo>
                    <a:pt x="9767" y="9578"/>
                    <a:pt x="10366" y="9326"/>
                    <a:pt x="10618" y="8853"/>
                  </a:cubicBezTo>
                  <a:cubicBezTo>
                    <a:pt x="10996" y="8223"/>
                    <a:pt x="10744" y="7372"/>
                    <a:pt x="9925" y="6364"/>
                  </a:cubicBezTo>
                  <a:cubicBezTo>
                    <a:pt x="9799" y="6207"/>
                    <a:pt x="9641" y="6049"/>
                    <a:pt x="9484" y="5892"/>
                  </a:cubicBezTo>
                  <a:cubicBezTo>
                    <a:pt x="9610" y="5797"/>
                    <a:pt x="9673" y="5671"/>
                    <a:pt x="9799" y="5577"/>
                  </a:cubicBezTo>
                  <a:cubicBezTo>
                    <a:pt x="9956" y="5671"/>
                    <a:pt x="10114" y="5703"/>
                    <a:pt x="10240" y="5703"/>
                  </a:cubicBezTo>
                  <a:cubicBezTo>
                    <a:pt x="10586" y="5703"/>
                    <a:pt x="10933" y="5514"/>
                    <a:pt x="11154" y="5199"/>
                  </a:cubicBezTo>
                  <a:cubicBezTo>
                    <a:pt x="11248" y="4915"/>
                    <a:pt x="11280" y="4663"/>
                    <a:pt x="11217" y="4380"/>
                  </a:cubicBezTo>
                  <a:cubicBezTo>
                    <a:pt x="11122" y="4096"/>
                    <a:pt x="10965" y="3875"/>
                    <a:pt x="10744" y="3749"/>
                  </a:cubicBezTo>
                  <a:cubicBezTo>
                    <a:pt x="10775" y="3466"/>
                    <a:pt x="10712" y="3182"/>
                    <a:pt x="10586" y="2962"/>
                  </a:cubicBezTo>
                  <a:cubicBezTo>
                    <a:pt x="10325" y="2486"/>
                    <a:pt x="9740" y="2262"/>
                    <a:pt x="8927" y="2262"/>
                  </a:cubicBezTo>
                  <a:cubicBezTo>
                    <a:pt x="8663" y="2262"/>
                    <a:pt x="8375" y="2285"/>
                    <a:pt x="8066" y="2332"/>
                  </a:cubicBezTo>
                  <a:cubicBezTo>
                    <a:pt x="7877" y="2363"/>
                    <a:pt x="7656" y="2395"/>
                    <a:pt x="7436" y="2458"/>
                  </a:cubicBezTo>
                  <a:cubicBezTo>
                    <a:pt x="7341" y="2237"/>
                    <a:pt x="7310" y="2017"/>
                    <a:pt x="7247" y="1859"/>
                  </a:cubicBezTo>
                  <a:cubicBezTo>
                    <a:pt x="6806" y="630"/>
                    <a:pt x="6144" y="0"/>
                    <a:pt x="54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7501;p51">
            <a:extLst>
              <a:ext uri="{FF2B5EF4-FFF2-40B4-BE49-F238E27FC236}">
                <a16:creationId xmlns:a16="http://schemas.microsoft.com/office/drawing/2014/main" id="{D15FEA61-5CBD-42FA-9F4E-3874CD893664}"/>
              </a:ext>
            </a:extLst>
          </p:cNvPr>
          <p:cNvGrpSpPr/>
          <p:nvPr/>
        </p:nvGrpSpPr>
        <p:grpSpPr>
          <a:xfrm>
            <a:off x="2643428" y="1191262"/>
            <a:ext cx="335791" cy="334915"/>
            <a:chOff x="-27358650" y="1961575"/>
            <a:chExt cx="296950" cy="296175"/>
          </a:xfrm>
        </p:grpSpPr>
        <p:sp>
          <p:nvSpPr>
            <p:cNvPr id="83" name="Google Shape;7502;p51">
              <a:extLst>
                <a:ext uri="{FF2B5EF4-FFF2-40B4-BE49-F238E27FC236}">
                  <a16:creationId xmlns:a16="http://schemas.microsoft.com/office/drawing/2014/main" id="{E9DC7DC2-8F60-4625-943E-0361209595D2}"/>
                </a:ext>
              </a:extLst>
            </p:cNvPr>
            <p:cNvSpPr/>
            <p:nvPr/>
          </p:nvSpPr>
          <p:spPr>
            <a:xfrm>
              <a:off x="-27358650" y="1961575"/>
              <a:ext cx="296950" cy="296175"/>
            </a:xfrm>
            <a:custGeom>
              <a:avLst/>
              <a:gdLst/>
              <a:ahLst/>
              <a:cxnLst/>
              <a:rect l="l" t="t" r="r" b="b"/>
              <a:pathLst>
                <a:path w="11878" h="11847" extrusionOk="0">
                  <a:moveTo>
                    <a:pt x="7719" y="2080"/>
                  </a:moveTo>
                  <a:lnTo>
                    <a:pt x="7719" y="2836"/>
                  </a:lnTo>
                  <a:lnTo>
                    <a:pt x="4222" y="2836"/>
                  </a:lnTo>
                  <a:lnTo>
                    <a:pt x="4222" y="2080"/>
                  </a:lnTo>
                  <a:close/>
                  <a:moveTo>
                    <a:pt x="8034" y="693"/>
                  </a:moveTo>
                  <a:cubicBezTo>
                    <a:pt x="8633" y="693"/>
                    <a:pt x="9074" y="1166"/>
                    <a:pt x="9074" y="1733"/>
                  </a:cubicBezTo>
                  <a:lnTo>
                    <a:pt x="9074" y="2836"/>
                  </a:lnTo>
                  <a:lnTo>
                    <a:pt x="8349" y="2836"/>
                  </a:lnTo>
                  <a:lnTo>
                    <a:pt x="8349" y="1733"/>
                  </a:lnTo>
                  <a:cubicBezTo>
                    <a:pt x="8349" y="1513"/>
                    <a:pt x="8192" y="1355"/>
                    <a:pt x="8002" y="1355"/>
                  </a:cubicBezTo>
                  <a:lnTo>
                    <a:pt x="3781" y="1355"/>
                  </a:lnTo>
                  <a:cubicBezTo>
                    <a:pt x="3592" y="1355"/>
                    <a:pt x="3434" y="1513"/>
                    <a:pt x="3434" y="1733"/>
                  </a:cubicBezTo>
                  <a:lnTo>
                    <a:pt x="3434" y="2836"/>
                  </a:lnTo>
                  <a:lnTo>
                    <a:pt x="2741" y="2836"/>
                  </a:lnTo>
                  <a:lnTo>
                    <a:pt x="2741" y="1733"/>
                  </a:lnTo>
                  <a:lnTo>
                    <a:pt x="2804" y="1733"/>
                  </a:lnTo>
                  <a:cubicBezTo>
                    <a:pt x="2804" y="1134"/>
                    <a:pt x="3277" y="693"/>
                    <a:pt x="3844" y="693"/>
                  </a:cubicBezTo>
                  <a:close/>
                  <a:moveTo>
                    <a:pt x="10176" y="3497"/>
                  </a:moveTo>
                  <a:cubicBezTo>
                    <a:pt x="10617" y="3497"/>
                    <a:pt x="10995" y="3781"/>
                    <a:pt x="11153" y="4190"/>
                  </a:cubicBezTo>
                  <a:lnTo>
                    <a:pt x="851" y="4190"/>
                  </a:lnTo>
                  <a:cubicBezTo>
                    <a:pt x="914" y="3812"/>
                    <a:pt x="1323" y="3497"/>
                    <a:pt x="1796" y="3497"/>
                  </a:cubicBezTo>
                  <a:close/>
                  <a:moveTo>
                    <a:pt x="11153" y="4915"/>
                  </a:moveTo>
                  <a:lnTo>
                    <a:pt x="11153" y="6301"/>
                  </a:lnTo>
                  <a:lnTo>
                    <a:pt x="10460" y="6301"/>
                  </a:lnTo>
                  <a:lnTo>
                    <a:pt x="10460" y="5923"/>
                  </a:lnTo>
                  <a:cubicBezTo>
                    <a:pt x="10491" y="5734"/>
                    <a:pt x="10334" y="5577"/>
                    <a:pt x="10145" y="5577"/>
                  </a:cubicBezTo>
                  <a:lnTo>
                    <a:pt x="8759" y="5577"/>
                  </a:lnTo>
                  <a:cubicBezTo>
                    <a:pt x="8570" y="5577"/>
                    <a:pt x="8412" y="5734"/>
                    <a:pt x="8412" y="5923"/>
                  </a:cubicBezTo>
                  <a:lnTo>
                    <a:pt x="8412" y="6301"/>
                  </a:lnTo>
                  <a:lnTo>
                    <a:pt x="3529" y="6301"/>
                  </a:lnTo>
                  <a:lnTo>
                    <a:pt x="3529" y="5923"/>
                  </a:lnTo>
                  <a:cubicBezTo>
                    <a:pt x="3529" y="5734"/>
                    <a:pt x="3371" y="5577"/>
                    <a:pt x="3151" y="5577"/>
                  </a:cubicBezTo>
                  <a:lnTo>
                    <a:pt x="1796" y="5577"/>
                  </a:lnTo>
                  <a:cubicBezTo>
                    <a:pt x="1575" y="5577"/>
                    <a:pt x="1418" y="5734"/>
                    <a:pt x="1418" y="5923"/>
                  </a:cubicBezTo>
                  <a:lnTo>
                    <a:pt x="1418" y="6301"/>
                  </a:lnTo>
                  <a:lnTo>
                    <a:pt x="725" y="6301"/>
                  </a:lnTo>
                  <a:lnTo>
                    <a:pt x="725" y="4915"/>
                  </a:lnTo>
                  <a:close/>
                  <a:moveTo>
                    <a:pt x="2836" y="6301"/>
                  </a:moveTo>
                  <a:lnTo>
                    <a:pt x="2836" y="8034"/>
                  </a:lnTo>
                  <a:cubicBezTo>
                    <a:pt x="2836" y="8223"/>
                    <a:pt x="2678" y="8381"/>
                    <a:pt x="2489" y="8381"/>
                  </a:cubicBezTo>
                  <a:cubicBezTo>
                    <a:pt x="2300" y="8381"/>
                    <a:pt x="2143" y="8223"/>
                    <a:pt x="2143" y="8034"/>
                  </a:cubicBezTo>
                  <a:lnTo>
                    <a:pt x="2143" y="6301"/>
                  </a:lnTo>
                  <a:close/>
                  <a:moveTo>
                    <a:pt x="9830" y="6301"/>
                  </a:moveTo>
                  <a:lnTo>
                    <a:pt x="9830" y="8034"/>
                  </a:lnTo>
                  <a:cubicBezTo>
                    <a:pt x="9830" y="8223"/>
                    <a:pt x="9672" y="8381"/>
                    <a:pt x="9452" y="8381"/>
                  </a:cubicBezTo>
                  <a:cubicBezTo>
                    <a:pt x="9263" y="8381"/>
                    <a:pt x="9105" y="8223"/>
                    <a:pt x="9105" y="8034"/>
                  </a:cubicBezTo>
                  <a:lnTo>
                    <a:pt x="9105" y="6301"/>
                  </a:lnTo>
                  <a:close/>
                  <a:moveTo>
                    <a:pt x="11121" y="6994"/>
                  </a:moveTo>
                  <a:lnTo>
                    <a:pt x="11121" y="10113"/>
                  </a:lnTo>
                  <a:cubicBezTo>
                    <a:pt x="11184" y="10649"/>
                    <a:pt x="10712" y="11121"/>
                    <a:pt x="10145" y="11121"/>
                  </a:cubicBezTo>
                  <a:lnTo>
                    <a:pt x="1733" y="11121"/>
                  </a:lnTo>
                  <a:cubicBezTo>
                    <a:pt x="1166" y="11121"/>
                    <a:pt x="725" y="10649"/>
                    <a:pt x="725" y="10113"/>
                  </a:cubicBezTo>
                  <a:lnTo>
                    <a:pt x="725" y="6994"/>
                  </a:lnTo>
                  <a:lnTo>
                    <a:pt x="1418" y="6994"/>
                  </a:lnTo>
                  <a:lnTo>
                    <a:pt x="1418" y="8034"/>
                  </a:lnTo>
                  <a:cubicBezTo>
                    <a:pt x="1418" y="8601"/>
                    <a:pt x="1891" y="9042"/>
                    <a:pt x="2458" y="9042"/>
                  </a:cubicBezTo>
                  <a:cubicBezTo>
                    <a:pt x="2993" y="9042"/>
                    <a:pt x="3466" y="8570"/>
                    <a:pt x="3466" y="8034"/>
                  </a:cubicBezTo>
                  <a:lnTo>
                    <a:pt x="3466" y="6994"/>
                  </a:lnTo>
                  <a:lnTo>
                    <a:pt x="8349" y="6994"/>
                  </a:lnTo>
                  <a:lnTo>
                    <a:pt x="8349" y="8034"/>
                  </a:lnTo>
                  <a:cubicBezTo>
                    <a:pt x="8349" y="8601"/>
                    <a:pt x="8822" y="9042"/>
                    <a:pt x="9389" y="9042"/>
                  </a:cubicBezTo>
                  <a:cubicBezTo>
                    <a:pt x="9924" y="9042"/>
                    <a:pt x="10397" y="8570"/>
                    <a:pt x="10397" y="8034"/>
                  </a:cubicBezTo>
                  <a:lnTo>
                    <a:pt x="10397" y="6994"/>
                  </a:lnTo>
                  <a:close/>
                  <a:moveTo>
                    <a:pt x="3844" y="0"/>
                  </a:moveTo>
                  <a:cubicBezTo>
                    <a:pt x="2899" y="0"/>
                    <a:pt x="2111" y="788"/>
                    <a:pt x="2111" y="1733"/>
                  </a:cubicBezTo>
                  <a:lnTo>
                    <a:pt x="2111" y="2836"/>
                  </a:lnTo>
                  <a:lnTo>
                    <a:pt x="1733" y="2836"/>
                  </a:lnTo>
                  <a:cubicBezTo>
                    <a:pt x="788" y="2836"/>
                    <a:pt x="0" y="3623"/>
                    <a:pt x="0" y="4568"/>
                  </a:cubicBezTo>
                  <a:lnTo>
                    <a:pt x="0" y="10113"/>
                  </a:lnTo>
                  <a:cubicBezTo>
                    <a:pt x="0" y="11058"/>
                    <a:pt x="788" y="11846"/>
                    <a:pt x="1733" y="11846"/>
                  </a:cubicBezTo>
                  <a:lnTo>
                    <a:pt x="10145" y="11846"/>
                  </a:lnTo>
                  <a:cubicBezTo>
                    <a:pt x="11090" y="11846"/>
                    <a:pt x="11878" y="11058"/>
                    <a:pt x="11878" y="10113"/>
                  </a:cubicBezTo>
                  <a:lnTo>
                    <a:pt x="11878" y="4568"/>
                  </a:lnTo>
                  <a:cubicBezTo>
                    <a:pt x="11878" y="3623"/>
                    <a:pt x="11121" y="2836"/>
                    <a:pt x="10145" y="2836"/>
                  </a:cubicBezTo>
                  <a:lnTo>
                    <a:pt x="9767" y="2836"/>
                  </a:lnTo>
                  <a:lnTo>
                    <a:pt x="9767" y="1733"/>
                  </a:lnTo>
                  <a:cubicBezTo>
                    <a:pt x="9767" y="788"/>
                    <a:pt x="8979" y="0"/>
                    <a:pt x="80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503;p51">
              <a:extLst>
                <a:ext uri="{FF2B5EF4-FFF2-40B4-BE49-F238E27FC236}">
                  <a16:creationId xmlns:a16="http://schemas.microsoft.com/office/drawing/2014/main" id="{701B977B-DA47-4D84-9C13-25A26A22E93D}"/>
                </a:ext>
              </a:extLst>
            </p:cNvPr>
            <p:cNvSpPr/>
            <p:nvPr/>
          </p:nvSpPr>
          <p:spPr>
            <a:xfrm>
              <a:off x="-27246025" y="2152175"/>
              <a:ext cx="70900" cy="70900"/>
            </a:xfrm>
            <a:custGeom>
              <a:avLst/>
              <a:gdLst/>
              <a:ahLst/>
              <a:cxnLst/>
              <a:rect l="l" t="t" r="r" b="b"/>
              <a:pathLst>
                <a:path w="2836" h="2836" extrusionOk="0">
                  <a:moveTo>
                    <a:pt x="1418" y="0"/>
                  </a:moveTo>
                  <a:cubicBezTo>
                    <a:pt x="1229" y="0"/>
                    <a:pt x="1072" y="158"/>
                    <a:pt x="1072" y="347"/>
                  </a:cubicBezTo>
                  <a:lnTo>
                    <a:pt x="1072" y="1072"/>
                  </a:lnTo>
                  <a:lnTo>
                    <a:pt x="347" y="1072"/>
                  </a:lnTo>
                  <a:cubicBezTo>
                    <a:pt x="158" y="1072"/>
                    <a:pt x="0" y="1229"/>
                    <a:pt x="0" y="1418"/>
                  </a:cubicBezTo>
                  <a:cubicBezTo>
                    <a:pt x="0" y="1607"/>
                    <a:pt x="158" y="1765"/>
                    <a:pt x="347" y="1765"/>
                  </a:cubicBezTo>
                  <a:lnTo>
                    <a:pt x="1072" y="1765"/>
                  </a:lnTo>
                  <a:lnTo>
                    <a:pt x="1072" y="2489"/>
                  </a:lnTo>
                  <a:cubicBezTo>
                    <a:pt x="1072" y="2678"/>
                    <a:pt x="1229" y="2836"/>
                    <a:pt x="1418" y="2836"/>
                  </a:cubicBezTo>
                  <a:cubicBezTo>
                    <a:pt x="1607" y="2836"/>
                    <a:pt x="1765" y="2678"/>
                    <a:pt x="1765" y="2489"/>
                  </a:cubicBezTo>
                  <a:lnTo>
                    <a:pt x="1765" y="1765"/>
                  </a:lnTo>
                  <a:lnTo>
                    <a:pt x="2489" y="1765"/>
                  </a:lnTo>
                  <a:cubicBezTo>
                    <a:pt x="2678" y="1765"/>
                    <a:pt x="2836" y="1607"/>
                    <a:pt x="2836" y="1418"/>
                  </a:cubicBezTo>
                  <a:cubicBezTo>
                    <a:pt x="2836" y="1229"/>
                    <a:pt x="2678" y="1072"/>
                    <a:pt x="2489" y="1072"/>
                  </a:cubicBezTo>
                  <a:lnTo>
                    <a:pt x="1765" y="1072"/>
                  </a:lnTo>
                  <a:lnTo>
                    <a:pt x="1765" y="347"/>
                  </a:lnTo>
                  <a:cubicBezTo>
                    <a:pt x="1765" y="158"/>
                    <a:pt x="1607" y="0"/>
                    <a:pt x="14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7524;p51">
            <a:extLst>
              <a:ext uri="{FF2B5EF4-FFF2-40B4-BE49-F238E27FC236}">
                <a16:creationId xmlns:a16="http://schemas.microsoft.com/office/drawing/2014/main" id="{E61666A9-2235-45D5-A58F-1F082482724E}"/>
              </a:ext>
            </a:extLst>
          </p:cNvPr>
          <p:cNvGrpSpPr/>
          <p:nvPr/>
        </p:nvGrpSpPr>
        <p:grpSpPr>
          <a:xfrm>
            <a:off x="3274690" y="3523946"/>
            <a:ext cx="333105" cy="274332"/>
            <a:chOff x="-26986100" y="2735800"/>
            <a:chExt cx="294575" cy="242600"/>
          </a:xfrm>
        </p:grpSpPr>
        <p:sp>
          <p:nvSpPr>
            <p:cNvPr id="86" name="Google Shape;7525;p51">
              <a:extLst>
                <a:ext uri="{FF2B5EF4-FFF2-40B4-BE49-F238E27FC236}">
                  <a16:creationId xmlns:a16="http://schemas.microsoft.com/office/drawing/2014/main" id="{52060C21-BEDE-46C0-B2DD-0282DC98254C}"/>
                </a:ext>
              </a:extLst>
            </p:cNvPr>
            <p:cNvSpPr/>
            <p:nvPr/>
          </p:nvSpPr>
          <p:spPr>
            <a:xfrm>
              <a:off x="-26986100" y="2735800"/>
              <a:ext cx="294575" cy="242600"/>
            </a:xfrm>
            <a:custGeom>
              <a:avLst/>
              <a:gdLst/>
              <a:ahLst/>
              <a:cxnLst/>
              <a:rect l="l" t="t" r="r" b="b"/>
              <a:pathLst>
                <a:path w="11783" h="9704" extrusionOk="0">
                  <a:moveTo>
                    <a:pt x="3781" y="757"/>
                  </a:moveTo>
                  <a:cubicBezTo>
                    <a:pt x="3970" y="757"/>
                    <a:pt x="4127" y="914"/>
                    <a:pt x="4127" y="1103"/>
                  </a:cubicBezTo>
                  <a:lnTo>
                    <a:pt x="4127" y="1481"/>
                  </a:lnTo>
                  <a:lnTo>
                    <a:pt x="3434" y="1481"/>
                  </a:lnTo>
                  <a:lnTo>
                    <a:pt x="3434" y="1103"/>
                  </a:lnTo>
                  <a:cubicBezTo>
                    <a:pt x="3434" y="914"/>
                    <a:pt x="3592" y="757"/>
                    <a:pt x="3781" y="757"/>
                  </a:cubicBezTo>
                  <a:close/>
                  <a:moveTo>
                    <a:pt x="9137" y="2804"/>
                  </a:moveTo>
                  <a:cubicBezTo>
                    <a:pt x="9515" y="2836"/>
                    <a:pt x="9924" y="3088"/>
                    <a:pt x="10082" y="3466"/>
                  </a:cubicBezTo>
                  <a:lnTo>
                    <a:pt x="10932" y="5608"/>
                  </a:lnTo>
                  <a:lnTo>
                    <a:pt x="9357" y="5608"/>
                  </a:lnTo>
                  <a:cubicBezTo>
                    <a:pt x="9168" y="5608"/>
                    <a:pt x="9010" y="5451"/>
                    <a:pt x="9010" y="5262"/>
                  </a:cubicBezTo>
                  <a:lnTo>
                    <a:pt x="9010" y="2804"/>
                  </a:lnTo>
                  <a:close/>
                  <a:moveTo>
                    <a:pt x="6522" y="2143"/>
                  </a:moveTo>
                  <a:cubicBezTo>
                    <a:pt x="6742" y="2143"/>
                    <a:pt x="6900" y="2300"/>
                    <a:pt x="6900" y="2489"/>
                  </a:cubicBezTo>
                  <a:lnTo>
                    <a:pt x="6900" y="6301"/>
                  </a:lnTo>
                  <a:lnTo>
                    <a:pt x="630" y="6301"/>
                  </a:lnTo>
                  <a:lnTo>
                    <a:pt x="630" y="2489"/>
                  </a:lnTo>
                  <a:cubicBezTo>
                    <a:pt x="630" y="2300"/>
                    <a:pt x="788" y="2143"/>
                    <a:pt x="977" y="2143"/>
                  </a:cubicBezTo>
                  <a:close/>
                  <a:moveTo>
                    <a:pt x="6900" y="7026"/>
                  </a:moveTo>
                  <a:lnTo>
                    <a:pt x="6900" y="8412"/>
                  </a:lnTo>
                  <a:lnTo>
                    <a:pt x="3340" y="8412"/>
                  </a:lnTo>
                  <a:cubicBezTo>
                    <a:pt x="3182" y="8003"/>
                    <a:pt x="2836" y="7688"/>
                    <a:pt x="2363" y="7688"/>
                  </a:cubicBezTo>
                  <a:cubicBezTo>
                    <a:pt x="1890" y="7688"/>
                    <a:pt x="1544" y="7971"/>
                    <a:pt x="1386" y="8412"/>
                  </a:cubicBezTo>
                  <a:lnTo>
                    <a:pt x="977" y="8412"/>
                  </a:lnTo>
                  <a:cubicBezTo>
                    <a:pt x="788" y="8412"/>
                    <a:pt x="630" y="8255"/>
                    <a:pt x="630" y="8034"/>
                  </a:cubicBezTo>
                  <a:lnTo>
                    <a:pt x="630" y="7026"/>
                  </a:lnTo>
                  <a:close/>
                  <a:moveTo>
                    <a:pt x="8349" y="2836"/>
                  </a:moveTo>
                  <a:lnTo>
                    <a:pt x="8349" y="5293"/>
                  </a:lnTo>
                  <a:cubicBezTo>
                    <a:pt x="8349" y="5892"/>
                    <a:pt x="8821" y="6301"/>
                    <a:pt x="9357" y="6301"/>
                  </a:cubicBezTo>
                  <a:lnTo>
                    <a:pt x="11090" y="6301"/>
                  </a:lnTo>
                  <a:lnTo>
                    <a:pt x="11090" y="7026"/>
                  </a:lnTo>
                  <a:lnTo>
                    <a:pt x="10743" y="7026"/>
                  </a:lnTo>
                  <a:cubicBezTo>
                    <a:pt x="10554" y="7026"/>
                    <a:pt x="10397" y="7184"/>
                    <a:pt x="10397" y="7373"/>
                  </a:cubicBezTo>
                  <a:cubicBezTo>
                    <a:pt x="10397" y="7562"/>
                    <a:pt x="10554" y="7719"/>
                    <a:pt x="10743" y="7719"/>
                  </a:cubicBezTo>
                  <a:lnTo>
                    <a:pt x="11090" y="7719"/>
                  </a:lnTo>
                  <a:lnTo>
                    <a:pt x="11090" y="8097"/>
                  </a:lnTo>
                  <a:cubicBezTo>
                    <a:pt x="11090" y="8255"/>
                    <a:pt x="10932" y="8412"/>
                    <a:pt x="10743" y="8412"/>
                  </a:cubicBezTo>
                  <a:lnTo>
                    <a:pt x="10365" y="8412"/>
                  </a:lnTo>
                  <a:cubicBezTo>
                    <a:pt x="10208" y="8003"/>
                    <a:pt x="9830" y="7688"/>
                    <a:pt x="9357" y="7688"/>
                  </a:cubicBezTo>
                  <a:cubicBezTo>
                    <a:pt x="8947" y="7688"/>
                    <a:pt x="8538" y="7971"/>
                    <a:pt x="8380" y="8412"/>
                  </a:cubicBezTo>
                  <a:lnTo>
                    <a:pt x="7593" y="8412"/>
                  </a:lnTo>
                  <a:lnTo>
                    <a:pt x="7593" y="2836"/>
                  </a:lnTo>
                  <a:close/>
                  <a:moveTo>
                    <a:pt x="2363" y="8349"/>
                  </a:moveTo>
                  <a:cubicBezTo>
                    <a:pt x="2552" y="8349"/>
                    <a:pt x="2709" y="8507"/>
                    <a:pt x="2709" y="8727"/>
                  </a:cubicBezTo>
                  <a:cubicBezTo>
                    <a:pt x="2709" y="8916"/>
                    <a:pt x="2552" y="9074"/>
                    <a:pt x="2363" y="9074"/>
                  </a:cubicBezTo>
                  <a:cubicBezTo>
                    <a:pt x="2174" y="9074"/>
                    <a:pt x="2016" y="8916"/>
                    <a:pt x="2016" y="8727"/>
                  </a:cubicBezTo>
                  <a:cubicBezTo>
                    <a:pt x="2016" y="8507"/>
                    <a:pt x="2174" y="8349"/>
                    <a:pt x="2363" y="8349"/>
                  </a:cubicBezTo>
                  <a:close/>
                  <a:moveTo>
                    <a:pt x="9326" y="8349"/>
                  </a:moveTo>
                  <a:cubicBezTo>
                    <a:pt x="9515" y="8349"/>
                    <a:pt x="9672" y="8507"/>
                    <a:pt x="9672" y="8727"/>
                  </a:cubicBezTo>
                  <a:cubicBezTo>
                    <a:pt x="9672" y="8916"/>
                    <a:pt x="9515" y="9074"/>
                    <a:pt x="9326" y="9074"/>
                  </a:cubicBezTo>
                  <a:cubicBezTo>
                    <a:pt x="9137" y="9074"/>
                    <a:pt x="8979" y="8916"/>
                    <a:pt x="8979" y="8727"/>
                  </a:cubicBezTo>
                  <a:cubicBezTo>
                    <a:pt x="8979" y="8507"/>
                    <a:pt x="9137" y="8349"/>
                    <a:pt x="9326" y="8349"/>
                  </a:cubicBezTo>
                  <a:close/>
                  <a:moveTo>
                    <a:pt x="3781" y="1"/>
                  </a:moveTo>
                  <a:cubicBezTo>
                    <a:pt x="3182" y="1"/>
                    <a:pt x="2741" y="473"/>
                    <a:pt x="2741" y="1040"/>
                  </a:cubicBezTo>
                  <a:lnTo>
                    <a:pt x="2741" y="1387"/>
                  </a:lnTo>
                  <a:lnTo>
                    <a:pt x="1008" y="1387"/>
                  </a:lnTo>
                  <a:cubicBezTo>
                    <a:pt x="441" y="1387"/>
                    <a:pt x="0" y="1859"/>
                    <a:pt x="0" y="2395"/>
                  </a:cubicBezTo>
                  <a:lnTo>
                    <a:pt x="0" y="7971"/>
                  </a:lnTo>
                  <a:cubicBezTo>
                    <a:pt x="0" y="8538"/>
                    <a:pt x="473" y="8979"/>
                    <a:pt x="1008" y="8979"/>
                  </a:cubicBezTo>
                  <a:lnTo>
                    <a:pt x="1418" y="8979"/>
                  </a:lnTo>
                  <a:cubicBezTo>
                    <a:pt x="1575" y="9389"/>
                    <a:pt x="1922" y="9704"/>
                    <a:pt x="2394" y="9704"/>
                  </a:cubicBezTo>
                  <a:cubicBezTo>
                    <a:pt x="2867" y="9704"/>
                    <a:pt x="3214" y="9420"/>
                    <a:pt x="3371" y="8979"/>
                  </a:cubicBezTo>
                  <a:lnTo>
                    <a:pt x="8380" y="8979"/>
                  </a:lnTo>
                  <a:cubicBezTo>
                    <a:pt x="8538" y="9389"/>
                    <a:pt x="8916" y="9704"/>
                    <a:pt x="9389" y="9704"/>
                  </a:cubicBezTo>
                  <a:cubicBezTo>
                    <a:pt x="9798" y="9704"/>
                    <a:pt x="10208" y="9420"/>
                    <a:pt x="10365" y="8979"/>
                  </a:cubicBezTo>
                  <a:lnTo>
                    <a:pt x="10743" y="8979"/>
                  </a:lnTo>
                  <a:cubicBezTo>
                    <a:pt x="11342" y="8979"/>
                    <a:pt x="11783" y="8507"/>
                    <a:pt x="11783" y="7971"/>
                  </a:cubicBezTo>
                  <a:lnTo>
                    <a:pt x="11783" y="6144"/>
                  </a:lnTo>
                  <a:cubicBezTo>
                    <a:pt x="11783" y="6112"/>
                    <a:pt x="11783" y="5986"/>
                    <a:pt x="11720" y="5892"/>
                  </a:cubicBezTo>
                  <a:cubicBezTo>
                    <a:pt x="11688" y="5766"/>
                    <a:pt x="11688" y="5671"/>
                    <a:pt x="11657" y="5577"/>
                  </a:cubicBezTo>
                  <a:lnTo>
                    <a:pt x="10712" y="3214"/>
                  </a:lnTo>
                  <a:cubicBezTo>
                    <a:pt x="10428" y="2521"/>
                    <a:pt x="9798" y="2080"/>
                    <a:pt x="9105" y="2080"/>
                  </a:cubicBezTo>
                  <a:lnTo>
                    <a:pt x="7530" y="2080"/>
                  </a:lnTo>
                  <a:cubicBezTo>
                    <a:pt x="7372" y="1702"/>
                    <a:pt x="6994" y="1387"/>
                    <a:pt x="6522" y="1387"/>
                  </a:cubicBezTo>
                  <a:lnTo>
                    <a:pt x="4789" y="1387"/>
                  </a:lnTo>
                  <a:lnTo>
                    <a:pt x="4789" y="1040"/>
                  </a:lnTo>
                  <a:cubicBezTo>
                    <a:pt x="4789" y="442"/>
                    <a:pt x="4316" y="1"/>
                    <a:pt x="37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526;p51">
              <a:extLst>
                <a:ext uri="{FF2B5EF4-FFF2-40B4-BE49-F238E27FC236}">
                  <a16:creationId xmlns:a16="http://schemas.microsoft.com/office/drawing/2014/main" id="{2A650119-E9A5-4314-BD47-4B435D880D7D}"/>
                </a:ext>
              </a:extLst>
            </p:cNvPr>
            <p:cNvSpPr/>
            <p:nvPr/>
          </p:nvSpPr>
          <p:spPr>
            <a:xfrm>
              <a:off x="-26927050" y="2805900"/>
              <a:ext cx="70925" cy="70900"/>
            </a:xfrm>
            <a:custGeom>
              <a:avLst/>
              <a:gdLst/>
              <a:ahLst/>
              <a:cxnLst/>
              <a:rect l="l" t="t" r="r" b="b"/>
              <a:pathLst>
                <a:path w="2837" h="2836" extrusionOk="0">
                  <a:moveTo>
                    <a:pt x="1419" y="0"/>
                  </a:moveTo>
                  <a:cubicBezTo>
                    <a:pt x="1230" y="0"/>
                    <a:pt x="1072" y="158"/>
                    <a:pt x="1072" y="347"/>
                  </a:cubicBezTo>
                  <a:lnTo>
                    <a:pt x="1072" y="1072"/>
                  </a:lnTo>
                  <a:lnTo>
                    <a:pt x="347" y="1072"/>
                  </a:lnTo>
                  <a:cubicBezTo>
                    <a:pt x="158" y="1072"/>
                    <a:pt x="1" y="1229"/>
                    <a:pt x="1" y="1418"/>
                  </a:cubicBezTo>
                  <a:cubicBezTo>
                    <a:pt x="1" y="1607"/>
                    <a:pt x="158" y="1765"/>
                    <a:pt x="347" y="1765"/>
                  </a:cubicBezTo>
                  <a:lnTo>
                    <a:pt x="1072" y="1765"/>
                  </a:lnTo>
                  <a:lnTo>
                    <a:pt x="1072" y="2489"/>
                  </a:lnTo>
                  <a:cubicBezTo>
                    <a:pt x="1072" y="2678"/>
                    <a:pt x="1230" y="2836"/>
                    <a:pt x="1419" y="2836"/>
                  </a:cubicBezTo>
                  <a:cubicBezTo>
                    <a:pt x="1608" y="2836"/>
                    <a:pt x="1765" y="2678"/>
                    <a:pt x="1765" y="2489"/>
                  </a:cubicBezTo>
                  <a:lnTo>
                    <a:pt x="1765" y="1765"/>
                  </a:lnTo>
                  <a:lnTo>
                    <a:pt x="2490" y="1765"/>
                  </a:lnTo>
                  <a:cubicBezTo>
                    <a:pt x="2679" y="1765"/>
                    <a:pt x="2836" y="1607"/>
                    <a:pt x="2836" y="1418"/>
                  </a:cubicBezTo>
                  <a:cubicBezTo>
                    <a:pt x="2836" y="1229"/>
                    <a:pt x="2679" y="1072"/>
                    <a:pt x="2490" y="1072"/>
                  </a:cubicBezTo>
                  <a:lnTo>
                    <a:pt x="1765" y="1072"/>
                  </a:lnTo>
                  <a:lnTo>
                    <a:pt x="1765" y="347"/>
                  </a:lnTo>
                  <a:cubicBezTo>
                    <a:pt x="1765" y="158"/>
                    <a:pt x="1608" y="0"/>
                    <a:pt x="14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7627;p51">
            <a:extLst>
              <a:ext uri="{FF2B5EF4-FFF2-40B4-BE49-F238E27FC236}">
                <a16:creationId xmlns:a16="http://schemas.microsoft.com/office/drawing/2014/main" id="{A18C2222-FACD-45E8-A644-E5FC9DF621F2}"/>
              </a:ext>
            </a:extLst>
          </p:cNvPr>
          <p:cNvGrpSpPr/>
          <p:nvPr/>
        </p:nvGrpSpPr>
        <p:grpSpPr>
          <a:xfrm>
            <a:off x="1256697" y="3494107"/>
            <a:ext cx="284142" cy="334010"/>
            <a:chOff x="-27691025" y="3175300"/>
            <a:chExt cx="251275" cy="295375"/>
          </a:xfrm>
        </p:grpSpPr>
        <p:sp>
          <p:nvSpPr>
            <p:cNvPr id="89" name="Google Shape;7628;p51">
              <a:extLst>
                <a:ext uri="{FF2B5EF4-FFF2-40B4-BE49-F238E27FC236}">
                  <a16:creationId xmlns:a16="http://schemas.microsoft.com/office/drawing/2014/main" id="{4F340732-32CE-4652-8B9C-04FE17E6E0E9}"/>
                </a:ext>
              </a:extLst>
            </p:cNvPr>
            <p:cNvSpPr/>
            <p:nvPr/>
          </p:nvSpPr>
          <p:spPr>
            <a:xfrm>
              <a:off x="-27492550" y="3298150"/>
              <a:ext cx="18125" cy="18150"/>
            </a:xfrm>
            <a:custGeom>
              <a:avLst/>
              <a:gdLst/>
              <a:ahLst/>
              <a:cxnLst/>
              <a:rect l="l" t="t" r="r" b="b"/>
              <a:pathLst>
                <a:path w="725" h="726" extrusionOk="0">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629;p51">
              <a:extLst>
                <a:ext uri="{FF2B5EF4-FFF2-40B4-BE49-F238E27FC236}">
                  <a16:creationId xmlns:a16="http://schemas.microsoft.com/office/drawing/2014/main" id="{91ED7FED-434C-4EB6-8CFD-2540BBC5E71B}"/>
                </a:ext>
              </a:extLst>
            </p:cNvPr>
            <p:cNvSpPr/>
            <p:nvPr/>
          </p:nvSpPr>
          <p:spPr>
            <a:xfrm>
              <a:off x="-27613050" y="3175300"/>
              <a:ext cx="60650" cy="105550"/>
            </a:xfrm>
            <a:custGeom>
              <a:avLst/>
              <a:gdLst/>
              <a:ahLst/>
              <a:cxnLst/>
              <a:rect l="l" t="t" r="r" b="b"/>
              <a:pathLst>
                <a:path w="2426" h="4222" extrusionOk="0">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630;p51">
              <a:extLst>
                <a:ext uri="{FF2B5EF4-FFF2-40B4-BE49-F238E27FC236}">
                  <a16:creationId xmlns:a16="http://schemas.microsoft.com/office/drawing/2014/main" id="{97722EE7-FA56-417B-A245-1F7536BE6423}"/>
                </a:ext>
              </a:extLst>
            </p:cNvPr>
            <p:cNvSpPr/>
            <p:nvPr/>
          </p:nvSpPr>
          <p:spPr>
            <a:xfrm>
              <a:off x="-27691025" y="3175300"/>
              <a:ext cx="60650" cy="105550"/>
            </a:xfrm>
            <a:custGeom>
              <a:avLst/>
              <a:gdLst/>
              <a:ahLst/>
              <a:cxnLst/>
              <a:rect l="l" t="t" r="r" b="b"/>
              <a:pathLst>
                <a:path w="2426" h="4222" extrusionOk="0">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631;p51">
              <a:extLst>
                <a:ext uri="{FF2B5EF4-FFF2-40B4-BE49-F238E27FC236}">
                  <a16:creationId xmlns:a16="http://schemas.microsoft.com/office/drawing/2014/main" id="{A5CF4B3C-B4DE-4460-932E-F1F6E752F1B3}"/>
                </a:ext>
              </a:extLst>
            </p:cNvPr>
            <p:cNvSpPr/>
            <p:nvPr/>
          </p:nvSpPr>
          <p:spPr>
            <a:xfrm>
              <a:off x="-27691025" y="3263500"/>
              <a:ext cx="251275" cy="207175"/>
            </a:xfrm>
            <a:custGeom>
              <a:avLst/>
              <a:gdLst/>
              <a:ahLst/>
              <a:cxnLst/>
              <a:rect l="l" t="t" r="r" b="b"/>
              <a:pathLst>
                <a:path w="10051" h="8287" extrusionOk="0">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7698;p51">
            <a:extLst>
              <a:ext uri="{FF2B5EF4-FFF2-40B4-BE49-F238E27FC236}">
                <a16:creationId xmlns:a16="http://schemas.microsoft.com/office/drawing/2014/main" id="{439C8A51-0608-4635-8FF2-5F5405683DAA}"/>
              </a:ext>
            </a:extLst>
          </p:cNvPr>
          <p:cNvSpPr/>
          <p:nvPr/>
        </p:nvSpPr>
        <p:spPr>
          <a:xfrm>
            <a:off x="3410209" y="1883026"/>
            <a:ext cx="338477" cy="335904"/>
          </a:xfrm>
          <a:custGeom>
            <a:avLst/>
            <a:gdLst/>
            <a:ahLst/>
            <a:cxnLst/>
            <a:rect l="l" t="t" r="r" b="b"/>
            <a:pathLst>
              <a:path w="11973" h="11882" extrusionOk="0">
                <a:moveTo>
                  <a:pt x="6302" y="725"/>
                </a:moveTo>
                <a:lnTo>
                  <a:pt x="6302" y="1639"/>
                </a:lnTo>
                <a:cubicBezTo>
                  <a:pt x="6302" y="2111"/>
                  <a:pt x="6522" y="2552"/>
                  <a:pt x="6837" y="2867"/>
                </a:cubicBezTo>
                <a:lnTo>
                  <a:pt x="7152" y="3182"/>
                </a:lnTo>
                <a:cubicBezTo>
                  <a:pt x="6900" y="3340"/>
                  <a:pt x="6774" y="3560"/>
                  <a:pt x="6711" y="3749"/>
                </a:cubicBezTo>
                <a:cubicBezTo>
                  <a:pt x="6479" y="3517"/>
                  <a:pt x="6209" y="3407"/>
                  <a:pt x="5942" y="3407"/>
                </a:cubicBezTo>
                <a:cubicBezTo>
                  <a:pt x="5665" y="3407"/>
                  <a:pt x="5392" y="3525"/>
                  <a:pt x="5168" y="3749"/>
                </a:cubicBezTo>
                <a:cubicBezTo>
                  <a:pt x="5042" y="3497"/>
                  <a:pt x="4979" y="3340"/>
                  <a:pt x="4758" y="3151"/>
                </a:cubicBezTo>
                <a:lnTo>
                  <a:pt x="5105" y="2836"/>
                </a:lnTo>
                <a:cubicBezTo>
                  <a:pt x="5420" y="2521"/>
                  <a:pt x="5609" y="2080"/>
                  <a:pt x="5609" y="1607"/>
                </a:cubicBezTo>
                <a:lnTo>
                  <a:pt x="5609" y="725"/>
                </a:lnTo>
                <a:close/>
                <a:moveTo>
                  <a:pt x="5231" y="0"/>
                </a:moveTo>
                <a:cubicBezTo>
                  <a:pt x="5042" y="0"/>
                  <a:pt x="4884" y="158"/>
                  <a:pt x="4884" y="347"/>
                </a:cubicBezTo>
                <a:lnTo>
                  <a:pt x="4884" y="725"/>
                </a:lnTo>
                <a:lnTo>
                  <a:pt x="4884" y="1639"/>
                </a:lnTo>
                <a:cubicBezTo>
                  <a:pt x="4884" y="1922"/>
                  <a:pt x="4758" y="2206"/>
                  <a:pt x="4569" y="2395"/>
                </a:cubicBezTo>
                <a:lnTo>
                  <a:pt x="4096" y="2867"/>
                </a:lnTo>
                <a:lnTo>
                  <a:pt x="4033" y="2867"/>
                </a:lnTo>
                <a:cubicBezTo>
                  <a:pt x="2206" y="2867"/>
                  <a:pt x="127" y="7404"/>
                  <a:pt x="32" y="9830"/>
                </a:cubicBezTo>
                <a:cubicBezTo>
                  <a:pt x="1" y="11311"/>
                  <a:pt x="631" y="11846"/>
                  <a:pt x="1292" y="11846"/>
                </a:cubicBezTo>
                <a:cubicBezTo>
                  <a:pt x="1346" y="11852"/>
                  <a:pt x="1398" y="11855"/>
                  <a:pt x="1450" y="11855"/>
                </a:cubicBezTo>
                <a:cubicBezTo>
                  <a:pt x="2222" y="11855"/>
                  <a:pt x="2817" y="11224"/>
                  <a:pt x="3466" y="10869"/>
                </a:cubicBezTo>
                <a:cubicBezTo>
                  <a:pt x="4033" y="10554"/>
                  <a:pt x="4537" y="10271"/>
                  <a:pt x="4884" y="9767"/>
                </a:cubicBezTo>
                <a:cubicBezTo>
                  <a:pt x="5357" y="9137"/>
                  <a:pt x="5640" y="7593"/>
                  <a:pt x="5640" y="6144"/>
                </a:cubicBezTo>
                <a:lnTo>
                  <a:pt x="5640" y="6144"/>
                </a:lnTo>
                <a:lnTo>
                  <a:pt x="4222" y="7561"/>
                </a:lnTo>
                <a:cubicBezTo>
                  <a:pt x="4222" y="7593"/>
                  <a:pt x="4191" y="7593"/>
                  <a:pt x="4191" y="7624"/>
                </a:cubicBezTo>
                <a:cubicBezTo>
                  <a:pt x="4159" y="7687"/>
                  <a:pt x="4159" y="7687"/>
                  <a:pt x="4096" y="7687"/>
                </a:cubicBezTo>
                <a:lnTo>
                  <a:pt x="2773" y="9011"/>
                </a:lnTo>
                <a:cubicBezTo>
                  <a:pt x="2710" y="9074"/>
                  <a:pt x="2616" y="9105"/>
                  <a:pt x="2525" y="9105"/>
                </a:cubicBezTo>
                <a:cubicBezTo>
                  <a:pt x="2435" y="9105"/>
                  <a:pt x="2348" y="9074"/>
                  <a:pt x="2301" y="9011"/>
                </a:cubicBezTo>
                <a:cubicBezTo>
                  <a:pt x="2175" y="8885"/>
                  <a:pt x="2175" y="8664"/>
                  <a:pt x="2301" y="8538"/>
                </a:cubicBezTo>
                <a:lnTo>
                  <a:pt x="3435" y="7404"/>
                </a:lnTo>
                <a:lnTo>
                  <a:pt x="2994" y="6963"/>
                </a:lnTo>
                <a:cubicBezTo>
                  <a:pt x="2931" y="6900"/>
                  <a:pt x="2899" y="6805"/>
                  <a:pt x="2899" y="6742"/>
                </a:cubicBezTo>
                <a:cubicBezTo>
                  <a:pt x="2899" y="6648"/>
                  <a:pt x="2931" y="6585"/>
                  <a:pt x="2962" y="6490"/>
                </a:cubicBezTo>
                <a:cubicBezTo>
                  <a:pt x="3029" y="6424"/>
                  <a:pt x="3122" y="6384"/>
                  <a:pt x="3213" y="6384"/>
                </a:cubicBezTo>
                <a:cubicBezTo>
                  <a:pt x="3295" y="6384"/>
                  <a:pt x="3375" y="6416"/>
                  <a:pt x="3435" y="6490"/>
                </a:cubicBezTo>
                <a:lnTo>
                  <a:pt x="3907" y="6931"/>
                </a:lnTo>
                <a:lnTo>
                  <a:pt x="5546" y="5262"/>
                </a:lnTo>
                <a:lnTo>
                  <a:pt x="5451" y="4568"/>
                </a:lnTo>
                <a:lnTo>
                  <a:pt x="5703" y="4285"/>
                </a:lnTo>
                <a:cubicBezTo>
                  <a:pt x="5766" y="4222"/>
                  <a:pt x="5861" y="4190"/>
                  <a:pt x="5951" y="4190"/>
                </a:cubicBezTo>
                <a:cubicBezTo>
                  <a:pt x="6042" y="4190"/>
                  <a:pt x="6128" y="4222"/>
                  <a:pt x="6176" y="4285"/>
                </a:cubicBezTo>
                <a:lnTo>
                  <a:pt x="6459" y="4568"/>
                </a:lnTo>
                <a:cubicBezTo>
                  <a:pt x="6428" y="4789"/>
                  <a:pt x="6396" y="5010"/>
                  <a:pt x="6333" y="5262"/>
                </a:cubicBezTo>
                <a:lnTo>
                  <a:pt x="8035" y="6963"/>
                </a:lnTo>
                <a:lnTo>
                  <a:pt x="8476" y="6522"/>
                </a:lnTo>
                <a:cubicBezTo>
                  <a:pt x="8539" y="6475"/>
                  <a:pt x="8625" y="6451"/>
                  <a:pt x="8712" y="6451"/>
                </a:cubicBezTo>
                <a:cubicBezTo>
                  <a:pt x="8799" y="6451"/>
                  <a:pt x="8885" y="6475"/>
                  <a:pt x="8948" y="6522"/>
                </a:cubicBezTo>
                <a:cubicBezTo>
                  <a:pt x="9074" y="6648"/>
                  <a:pt x="9074" y="6900"/>
                  <a:pt x="8948" y="6994"/>
                </a:cubicBezTo>
                <a:lnTo>
                  <a:pt x="8507" y="7435"/>
                </a:lnTo>
                <a:lnTo>
                  <a:pt x="9641" y="8570"/>
                </a:lnTo>
                <a:cubicBezTo>
                  <a:pt x="9767" y="8696"/>
                  <a:pt x="9767" y="8948"/>
                  <a:pt x="9641" y="9042"/>
                </a:cubicBezTo>
                <a:cubicBezTo>
                  <a:pt x="9594" y="9105"/>
                  <a:pt x="9507" y="9137"/>
                  <a:pt x="9417" y="9137"/>
                </a:cubicBezTo>
                <a:cubicBezTo>
                  <a:pt x="9326" y="9137"/>
                  <a:pt x="9232" y="9105"/>
                  <a:pt x="9169" y="9042"/>
                </a:cubicBezTo>
                <a:lnTo>
                  <a:pt x="6302" y="6175"/>
                </a:lnTo>
                <a:lnTo>
                  <a:pt x="6302" y="6175"/>
                </a:lnTo>
                <a:cubicBezTo>
                  <a:pt x="6270" y="7624"/>
                  <a:pt x="6585" y="9168"/>
                  <a:pt x="7058" y="9798"/>
                </a:cubicBezTo>
                <a:cubicBezTo>
                  <a:pt x="7404" y="10302"/>
                  <a:pt x="7909" y="10617"/>
                  <a:pt x="8476" y="10901"/>
                </a:cubicBezTo>
                <a:cubicBezTo>
                  <a:pt x="9136" y="11291"/>
                  <a:pt x="9711" y="11882"/>
                  <a:pt x="10527" y="11882"/>
                </a:cubicBezTo>
                <a:cubicBezTo>
                  <a:pt x="10567" y="11882"/>
                  <a:pt x="10608" y="11881"/>
                  <a:pt x="10649" y="11878"/>
                </a:cubicBezTo>
                <a:cubicBezTo>
                  <a:pt x="11028" y="11846"/>
                  <a:pt x="11973" y="11626"/>
                  <a:pt x="11910" y="9893"/>
                </a:cubicBezTo>
                <a:cubicBezTo>
                  <a:pt x="11752" y="7372"/>
                  <a:pt x="9673" y="2836"/>
                  <a:pt x="7846" y="2836"/>
                </a:cubicBezTo>
                <a:lnTo>
                  <a:pt x="7751" y="2836"/>
                </a:lnTo>
                <a:lnTo>
                  <a:pt x="7310" y="2363"/>
                </a:lnTo>
                <a:cubicBezTo>
                  <a:pt x="7089" y="2174"/>
                  <a:pt x="6963" y="1891"/>
                  <a:pt x="6963" y="1607"/>
                </a:cubicBezTo>
                <a:lnTo>
                  <a:pt x="6963" y="725"/>
                </a:lnTo>
                <a:lnTo>
                  <a:pt x="6963" y="347"/>
                </a:lnTo>
                <a:cubicBezTo>
                  <a:pt x="6963" y="158"/>
                  <a:pt x="6806" y="0"/>
                  <a:pt x="661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4"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6"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5"/>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9" name="Google Shape;379;p25"/>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5"/>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1" name="Google Shape;381;p25"/>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5"/>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5"/>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5"/>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5"/>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5"/>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5"/>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txBox="1">
            <a:spLocks noGrp="1"/>
          </p:cNvSpPr>
          <p:nvPr>
            <p:ph type="ctrTitle"/>
          </p:nvPr>
        </p:nvSpPr>
        <p:spPr>
          <a:xfrm>
            <a:off x="2423886" y="1594525"/>
            <a:ext cx="4157081" cy="19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a:t>
            </a:r>
            <a:endParaRPr dirty="0"/>
          </a:p>
        </p:txBody>
      </p:sp>
      <p:sp>
        <p:nvSpPr>
          <p:cNvPr id="391" name="Google Shape;391;p25"/>
          <p:cNvSpPr txBox="1">
            <a:spLocks noGrp="1"/>
          </p:cNvSpPr>
          <p:nvPr>
            <p:ph type="subTitle" idx="1"/>
          </p:nvPr>
        </p:nvSpPr>
        <p:spPr>
          <a:xfrm>
            <a:off x="2336800" y="1793775"/>
            <a:ext cx="4244167" cy="142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rgbClr val="161234"/>
                </a:solidFill>
              </a:rPr>
              <a:t>GET MOST PROBABLE DISEASE NAME ALONG WITH PREVENTIVE MEASURES, SUGGESTIONS AND MEDICATIONS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MAJOR REQUIREMENTS</a:t>
            </a:r>
            <a:endParaRPr/>
          </a:p>
        </p:txBody>
      </p:sp>
      <p:sp>
        <p:nvSpPr>
          <p:cNvPr id="560" name="Google Shape;560;p28"/>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sz="900" dirty="0"/>
              <a:t>Python</a:t>
            </a:r>
          </a:p>
          <a:p>
            <a:pPr marL="0" lvl="0" indent="0" algn="ctr" rtl="0">
              <a:spcBef>
                <a:spcPts val="0"/>
              </a:spcBef>
              <a:spcAft>
                <a:spcPts val="0"/>
              </a:spcAft>
              <a:buClr>
                <a:schemeClr val="dk1"/>
              </a:buClr>
              <a:buSzPts val="1100"/>
              <a:buFont typeface="Arial"/>
              <a:buNone/>
            </a:pPr>
            <a:r>
              <a:rPr lang="en-IN" sz="900" dirty="0"/>
              <a:t>HTML</a:t>
            </a:r>
          </a:p>
          <a:p>
            <a:pPr marL="0" lvl="0" indent="0" algn="ctr" rtl="0">
              <a:spcBef>
                <a:spcPts val="0"/>
              </a:spcBef>
              <a:spcAft>
                <a:spcPts val="0"/>
              </a:spcAft>
              <a:buClr>
                <a:schemeClr val="dk1"/>
              </a:buClr>
              <a:buSzPts val="1100"/>
              <a:buFont typeface="Arial"/>
              <a:buNone/>
            </a:pPr>
            <a:r>
              <a:rPr lang="en-IN" sz="900" dirty="0"/>
              <a:t>CSS</a:t>
            </a:r>
          </a:p>
          <a:p>
            <a:pPr marL="0" lvl="0" indent="0" algn="ctr" rtl="0">
              <a:spcBef>
                <a:spcPts val="0"/>
              </a:spcBef>
              <a:spcAft>
                <a:spcPts val="0"/>
              </a:spcAft>
              <a:buClr>
                <a:schemeClr val="dk1"/>
              </a:buClr>
              <a:buSzPts val="1100"/>
              <a:buFont typeface="Arial"/>
              <a:buNone/>
            </a:pPr>
            <a:r>
              <a:rPr lang="en-IN" sz="900" dirty="0" err="1"/>
              <a:t>Javascript</a:t>
            </a:r>
            <a:endParaRPr sz="900" dirty="0"/>
          </a:p>
        </p:txBody>
      </p:sp>
      <p:sp>
        <p:nvSpPr>
          <p:cNvPr id="561" name="Google Shape;561;p28"/>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sz="900" dirty="0" err="1"/>
              <a:t>Jupyter</a:t>
            </a:r>
            <a:r>
              <a:rPr lang="en-IN" sz="900" dirty="0"/>
              <a:t> </a:t>
            </a:r>
            <a:r>
              <a:rPr lang="en-IN" sz="900" dirty="0" err="1"/>
              <a:t>NoteBook</a:t>
            </a:r>
            <a:endParaRPr lang="en-IN" sz="900" dirty="0"/>
          </a:p>
          <a:p>
            <a:pPr marL="0" lvl="0" indent="0" algn="ctr" rtl="0">
              <a:spcBef>
                <a:spcPts val="0"/>
              </a:spcBef>
              <a:spcAft>
                <a:spcPts val="0"/>
              </a:spcAft>
              <a:buClr>
                <a:schemeClr val="dk1"/>
              </a:buClr>
              <a:buSzPts val="1100"/>
              <a:buFont typeface="Arial"/>
              <a:buNone/>
            </a:pPr>
            <a:r>
              <a:rPr lang="en-IN" sz="900" dirty="0" err="1"/>
              <a:t>Pycharm</a:t>
            </a:r>
            <a:endParaRPr lang="en-IN" sz="900" dirty="0"/>
          </a:p>
          <a:p>
            <a:pPr marL="0" lvl="0" indent="0" algn="ctr" rtl="0">
              <a:spcBef>
                <a:spcPts val="0"/>
              </a:spcBef>
              <a:spcAft>
                <a:spcPts val="0"/>
              </a:spcAft>
              <a:buClr>
                <a:schemeClr val="dk1"/>
              </a:buClr>
              <a:buSzPts val="1100"/>
              <a:buFont typeface="Arial"/>
              <a:buNone/>
            </a:pPr>
            <a:r>
              <a:rPr lang="en-IN" sz="900" dirty="0"/>
              <a:t>VS Code</a:t>
            </a:r>
          </a:p>
          <a:p>
            <a:pPr marL="0" lvl="0" indent="0" algn="ctr" rtl="0">
              <a:spcBef>
                <a:spcPts val="0"/>
              </a:spcBef>
              <a:spcAft>
                <a:spcPts val="0"/>
              </a:spcAft>
              <a:buClr>
                <a:schemeClr val="dk1"/>
              </a:buClr>
              <a:buSzPts val="1100"/>
              <a:buFont typeface="Arial"/>
              <a:buNone/>
            </a:pPr>
            <a:r>
              <a:rPr lang="en-IN" sz="900" dirty="0"/>
              <a:t>Browser</a:t>
            </a:r>
          </a:p>
        </p:txBody>
      </p:sp>
      <p:sp>
        <p:nvSpPr>
          <p:cNvPr id="562" name="Google Shape;562;p28"/>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Naïve Bayes Algorithm</a:t>
            </a:r>
            <a:endParaRPr dirty="0"/>
          </a:p>
        </p:txBody>
      </p:sp>
      <p:sp>
        <p:nvSpPr>
          <p:cNvPr id="563" name="Google Shape;563;p28"/>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900" dirty="0"/>
              <a:t>PROGRAMMING LANGUAGES</a:t>
            </a:r>
            <a:endParaRPr sz="900" dirty="0"/>
          </a:p>
        </p:txBody>
      </p:sp>
      <p:sp>
        <p:nvSpPr>
          <p:cNvPr id="564" name="Google Shape;564;p28"/>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900" dirty="0"/>
              <a:t>TOOLS</a:t>
            </a:r>
            <a:endParaRPr sz="900" dirty="0"/>
          </a:p>
        </p:txBody>
      </p:sp>
      <p:sp>
        <p:nvSpPr>
          <p:cNvPr id="565" name="Google Shape;565;p28"/>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900" dirty="0"/>
              <a:t>CONCEPTS</a:t>
            </a:r>
            <a:endParaRPr sz="900" dirty="0"/>
          </a:p>
        </p:txBody>
      </p:sp>
      <p:sp>
        <p:nvSpPr>
          <p:cNvPr id="566" name="Google Shape;566;p28"/>
          <p:cNvSpPr/>
          <p:nvPr/>
        </p:nvSpPr>
        <p:spPr>
          <a:xfrm>
            <a:off x="1916500" y="314031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2118344"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2613395"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2268942"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2177636"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8"/>
          <p:cNvSpPr/>
          <p:nvPr/>
        </p:nvSpPr>
        <p:spPr>
          <a:xfrm>
            <a:off x="4057680"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8"/>
          <p:cNvSpPr/>
          <p:nvPr/>
        </p:nvSpPr>
        <p:spPr>
          <a:xfrm>
            <a:off x="3855009"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8"/>
          <p:cNvSpPr/>
          <p:nvPr/>
        </p:nvSpPr>
        <p:spPr>
          <a:xfrm>
            <a:off x="4551923"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8"/>
          <p:cNvSpPr/>
          <p:nvPr/>
        </p:nvSpPr>
        <p:spPr>
          <a:xfrm>
            <a:off x="4207470" y="20123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8"/>
          <p:cNvSpPr/>
          <p:nvPr/>
        </p:nvSpPr>
        <p:spPr>
          <a:xfrm>
            <a:off x="4116163"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8"/>
          <p:cNvSpPr/>
          <p:nvPr/>
        </p:nvSpPr>
        <p:spPr>
          <a:xfrm>
            <a:off x="5793536"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8"/>
          <p:cNvSpPr/>
          <p:nvPr/>
        </p:nvSpPr>
        <p:spPr>
          <a:xfrm>
            <a:off x="5990605"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8"/>
          <p:cNvSpPr/>
          <p:nvPr/>
        </p:nvSpPr>
        <p:spPr>
          <a:xfrm>
            <a:off x="6490450" y="2264371"/>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8"/>
          <p:cNvSpPr/>
          <p:nvPr/>
        </p:nvSpPr>
        <p:spPr>
          <a:xfrm>
            <a:off x="6147595" y="2012389"/>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8"/>
          <p:cNvSpPr/>
          <p:nvPr/>
        </p:nvSpPr>
        <p:spPr>
          <a:xfrm>
            <a:off x="6056289" y="1992067"/>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8"/>
          <p:cNvGrpSpPr/>
          <p:nvPr/>
        </p:nvGrpSpPr>
        <p:grpSpPr>
          <a:xfrm>
            <a:off x="2485018" y="2203442"/>
            <a:ext cx="295272" cy="295272"/>
            <a:chOff x="1190625" y="238125"/>
            <a:chExt cx="5226050" cy="5226050"/>
          </a:xfrm>
        </p:grpSpPr>
        <p:sp>
          <p:nvSpPr>
            <p:cNvPr id="582" name="Google Shape;582;p28"/>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28"/>
          <p:cNvGrpSpPr/>
          <p:nvPr/>
        </p:nvGrpSpPr>
        <p:grpSpPr>
          <a:xfrm>
            <a:off x="4409906" y="2192159"/>
            <a:ext cx="317750" cy="317849"/>
            <a:chOff x="1191425" y="238125"/>
            <a:chExt cx="5217575" cy="5219200"/>
          </a:xfrm>
        </p:grpSpPr>
        <p:sp>
          <p:nvSpPr>
            <p:cNvPr id="589" name="Google Shape;589;p28"/>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8"/>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8"/>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8"/>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8"/>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8"/>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5" name="Google Shape;595;p28"/>
          <p:cNvSpPr/>
          <p:nvPr/>
        </p:nvSpPr>
        <p:spPr>
          <a:xfrm>
            <a:off x="6363675" y="2174113"/>
            <a:ext cx="317516" cy="317516"/>
          </a:xfrm>
          <a:custGeom>
            <a:avLst/>
            <a:gdLst/>
            <a:ahLst/>
            <a:cxnLst/>
            <a:rect l="l" t="t" r="r" b="b"/>
            <a:pathLst>
              <a:path w="187325" h="187325" extrusionOk="0">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6" name="Google Shape;596;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PROJECT STAGES</a:t>
            </a:r>
            <a:endParaRPr/>
          </a:p>
        </p:txBody>
      </p:sp>
      <p:sp>
        <p:nvSpPr>
          <p:cNvPr id="748" name="Google Shape;748;p34"/>
          <p:cNvSpPr/>
          <p:nvPr/>
        </p:nvSpPr>
        <p:spPr>
          <a:xfrm>
            <a:off x="4346435" y="4146005"/>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4402857" y="4191782"/>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4453451" y="4174355"/>
            <a:ext cx="20" cy="68039"/>
          </a:xfrm>
          <a:custGeom>
            <a:avLst/>
            <a:gdLst/>
            <a:ahLst/>
            <a:cxnLst/>
            <a:rect l="l" t="t" r="r" b="b"/>
            <a:pathLst>
              <a:path w="1" h="3432" extrusionOk="0">
                <a:moveTo>
                  <a:pt x="1" y="0"/>
                </a:moveTo>
                <a:lnTo>
                  <a:pt x="1" y="3432"/>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4453451" y="4174355"/>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752" name="Google Shape;752;p34"/>
          <p:cNvSpPr/>
          <p:nvPr/>
        </p:nvSpPr>
        <p:spPr>
          <a:xfrm>
            <a:off x="3124390" y="2917872"/>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chemeClr val="l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931510" y="2335050"/>
            <a:ext cx="1900682" cy="1451448"/>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chemeClr val="l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3797852" y="2496843"/>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chemeClr val="l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2689247" y="1962553"/>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chemeClr val="l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4453867" y="3595260"/>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chemeClr val="l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631915" y="3774044"/>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4412611" y="3774044"/>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4441236" y="3917546"/>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4412611" y="3482435"/>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4791332" y="3482435"/>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813811" y="3207003"/>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3111523" y="2905421"/>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3506441" y="1950519"/>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676816" y="2310169"/>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4819741" y="2322619"/>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5718021" y="2486475"/>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6074147" y="3592780"/>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5523060" y="3902650"/>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5533230" y="2186975"/>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chemeClr val="accent1">
              <a:alpha val="410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5533627" y="1961304"/>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5758880" y="1961721"/>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chemeClr val="accent1">
              <a:alpha val="410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5758880" y="2187391"/>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533820" y="1402550"/>
            <a:ext cx="560017" cy="155587"/>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065023" y="1536897"/>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5188093" y="1744357"/>
            <a:ext cx="560017" cy="155587"/>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chemeClr val="l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5168701" y="1888170"/>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388620" y="1625723"/>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4"/>
          <p:cNvSpPr/>
          <p:nvPr/>
        </p:nvSpPr>
        <p:spPr>
          <a:xfrm>
            <a:off x="3397343" y="1648125"/>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3518871" y="1670111"/>
            <a:ext cx="46490" cy="113260"/>
          </a:xfrm>
          <a:custGeom>
            <a:avLst/>
            <a:gdLst/>
            <a:ahLst/>
            <a:cxnLst/>
            <a:rect l="l" t="t" r="r" b="b"/>
            <a:pathLst>
              <a:path w="2345" h="5713" fill="none" extrusionOk="0">
                <a:moveTo>
                  <a:pt x="1" y="0"/>
                </a:moveTo>
                <a:lnTo>
                  <a:pt x="1" y="4332"/>
                </a:lnTo>
                <a:lnTo>
                  <a:pt x="2344" y="5713"/>
                </a:lnTo>
              </a:path>
            </a:pathLst>
          </a:custGeom>
          <a:solidFill>
            <a:schemeClr val="accent1"/>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p:cNvSpPr/>
          <p:nvPr/>
        </p:nvSpPr>
        <p:spPr>
          <a:xfrm>
            <a:off x="4503232" y="1735237"/>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4090908" y="3286641"/>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4"/>
          <p:cNvSpPr/>
          <p:nvPr/>
        </p:nvSpPr>
        <p:spPr>
          <a:xfrm>
            <a:off x="3659095" y="2851081"/>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4"/>
          <p:cNvSpPr/>
          <p:nvPr/>
        </p:nvSpPr>
        <p:spPr>
          <a:xfrm>
            <a:off x="5968770" y="3373753"/>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chemeClr val="accent1">
              <a:alpha val="410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5968770" y="3373753"/>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4"/>
          <p:cNvSpPr/>
          <p:nvPr/>
        </p:nvSpPr>
        <p:spPr>
          <a:xfrm>
            <a:off x="2564388" y="2131385"/>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4"/>
          <p:cNvSpPr/>
          <p:nvPr/>
        </p:nvSpPr>
        <p:spPr>
          <a:xfrm>
            <a:off x="2564388" y="2106504"/>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4"/>
          <p:cNvSpPr/>
          <p:nvPr/>
        </p:nvSpPr>
        <p:spPr>
          <a:xfrm>
            <a:off x="5990143" y="2710870"/>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4"/>
          <p:cNvSpPr/>
          <p:nvPr/>
        </p:nvSpPr>
        <p:spPr>
          <a:xfrm>
            <a:off x="4602378" y="2749456"/>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4581224" y="2861865"/>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4"/>
          <p:cNvSpPr/>
          <p:nvPr/>
        </p:nvSpPr>
        <p:spPr>
          <a:xfrm>
            <a:off x="4527716" y="2249186"/>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4"/>
          <p:cNvSpPr/>
          <p:nvPr/>
        </p:nvSpPr>
        <p:spPr>
          <a:xfrm>
            <a:off x="4529778" y="2228866"/>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4"/>
          <p:cNvSpPr/>
          <p:nvPr/>
        </p:nvSpPr>
        <p:spPr>
          <a:xfrm>
            <a:off x="4531443" y="2208545"/>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4"/>
          <p:cNvSpPr/>
          <p:nvPr/>
        </p:nvSpPr>
        <p:spPr>
          <a:xfrm>
            <a:off x="4515266" y="2310010"/>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4520658" y="2289432"/>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4524802" y="2269527"/>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4494529" y="2367821"/>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4502399" y="2348749"/>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4509041" y="2328428"/>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4"/>
          <p:cNvSpPr/>
          <p:nvPr/>
        </p:nvSpPr>
        <p:spPr>
          <a:xfrm>
            <a:off x="4465485" y="2422162"/>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4"/>
          <p:cNvSpPr/>
          <p:nvPr/>
        </p:nvSpPr>
        <p:spPr>
          <a:xfrm>
            <a:off x="4476686" y="2405112"/>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4485806" y="2386496"/>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4"/>
          <p:cNvSpPr/>
          <p:nvPr/>
        </p:nvSpPr>
        <p:spPr>
          <a:xfrm>
            <a:off x="4429819" y="2473192"/>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4"/>
          <p:cNvSpPr/>
          <p:nvPr/>
        </p:nvSpPr>
        <p:spPr>
          <a:xfrm>
            <a:off x="4442250" y="2456598"/>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4"/>
          <p:cNvSpPr/>
          <p:nvPr/>
        </p:nvSpPr>
        <p:spPr>
          <a:xfrm>
            <a:off x="4454700" y="2440381"/>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4"/>
          <p:cNvSpPr/>
          <p:nvPr/>
        </p:nvSpPr>
        <p:spPr>
          <a:xfrm>
            <a:off x="4386680" y="2517580"/>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4"/>
          <p:cNvSpPr/>
          <p:nvPr/>
        </p:nvSpPr>
        <p:spPr>
          <a:xfrm>
            <a:off x="4402024" y="2504258"/>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4"/>
          <p:cNvSpPr/>
          <p:nvPr/>
        </p:nvSpPr>
        <p:spPr>
          <a:xfrm>
            <a:off x="4415704" y="2488537"/>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4"/>
          <p:cNvSpPr/>
          <p:nvPr/>
        </p:nvSpPr>
        <p:spPr>
          <a:xfrm>
            <a:off x="4338148" y="2556577"/>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4"/>
          <p:cNvSpPr/>
          <p:nvPr/>
        </p:nvSpPr>
        <p:spPr>
          <a:xfrm>
            <a:off x="4354741" y="2543710"/>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4"/>
          <p:cNvSpPr/>
          <p:nvPr/>
        </p:nvSpPr>
        <p:spPr>
          <a:xfrm>
            <a:off x="4370919" y="2531676"/>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4284620" y="2587682"/>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4302879" y="2577730"/>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4321138" y="2567362"/>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4227801" y="2610918"/>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4246872" y="2604613"/>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4265964" y="2596386"/>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4167651" y="2626679"/>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4187555" y="2621703"/>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4207896" y="2617143"/>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4106252" y="2633320"/>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4126989" y="2631655"/>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4147330" y="2629573"/>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4044457" y="2629573"/>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4064778" y="2631655"/>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4085515" y="2632904"/>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3983059" y="2617143"/>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4003379" y="2622535"/>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4023720" y="2626679"/>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3924574" y="2595969"/>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3944062" y="2604276"/>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3963570" y="2610918"/>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3869817" y="2567362"/>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3887660" y="2578563"/>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3905899" y="2587682"/>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3819620" y="2531260"/>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3835797" y="2544126"/>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3851974" y="2556160"/>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3774815" y="2488537"/>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3788930" y="2503881"/>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3803859" y="2517580"/>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3737068" y="2440004"/>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3749101" y="2456598"/>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3761968" y="2472775"/>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3706378" y="2386496"/>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3715914" y="2404755"/>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3726283" y="2422994"/>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3684392" y="2329657"/>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3690617" y="2348749"/>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3698488" y="2367821"/>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3670296" y="2269527"/>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3674440" y="2289432"/>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3678583" y="2309753"/>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3665717" y="2208128"/>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3666133" y="2228866"/>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3667798" y="2249186"/>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3667798" y="1770070"/>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3647894" y="2192784"/>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4085099" y="2614645"/>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4512371" y="2192784"/>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3741231" y="1848895"/>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4693638" y="2067648"/>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706901" y="2079801"/>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2986268" y="2696781"/>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3010732" y="2720412"/>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3010732" y="2769361"/>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3116519" y="2724992"/>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3116519" y="274239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3116519" y="275940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3116519" y="2776419"/>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3116519" y="279342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3116519" y="2810439"/>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3116519" y="2827865"/>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3116519" y="2844875"/>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3126888" y="2623764"/>
            <a:ext cx="4163" cy="7078"/>
          </a:xfrm>
          <a:custGeom>
            <a:avLst/>
            <a:gdLst/>
            <a:ahLst/>
            <a:cxnLst/>
            <a:rect l="l" t="t" r="r" b="b"/>
            <a:pathLst>
              <a:path w="210" h="357" extrusionOk="0">
                <a:moveTo>
                  <a:pt x="0" y="1"/>
                </a:moveTo>
                <a:lnTo>
                  <a:pt x="209" y="1"/>
                </a:lnTo>
                <a:lnTo>
                  <a:pt x="209" y="356"/>
                </a:lnTo>
                <a:lnTo>
                  <a:pt x="0" y="356"/>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3126888" y="2635798"/>
            <a:ext cx="4163" cy="7078"/>
          </a:xfrm>
          <a:custGeom>
            <a:avLst/>
            <a:gdLst/>
            <a:ahLst/>
            <a:cxnLst/>
            <a:rect l="l" t="t" r="r" b="b"/>
            <a:pathLst>
              <a:path w="210" h="357" extrusionOk="0">
                <a:moveTo>
                  <a:pt x="0" y="1"/>
                </a:moveTo>
                <a:lnTo>
                  <a:pt x="209" y="1"/>
                </a:lnTo>
                <a:lnTo>
                  <a:pt x="209" y="356"/>
                </a:lnTo>
                <a:lnTo>
                  <a:pt x="0" y="356"/>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3126888" y="2647416"/>
            <a:ext cx="4163" cy="6661"/>
          </a:xfrm>
          <a:custGeom>
            <a:avLst/>
            <a:gdLst/>
            <a:ahLst/>
            <a:cxnLst/>
            <a:rect l="l" t="t" r="r" b="b"/>
            <a:pathLst>
              <a:path w="210" h="336" extrusionOk="0">
                <a:moveTo>
                  <a:pt x="0" y="0"/>
                </a:moveTo>
                <a:lnTo>
                  <a:pt x="209" y="0"/>
                </a:lnTo>
                <a:lnTo>
                  <a:pt x="209" y="335"/>
                </a:lnTo>
                <a:lnTo>
                  <a:pt x="0"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3126888" y="2589348"/>
            <a:ext cx="4163" cy="6641"/>
          </a:xfrm>
          <a:custGeom>
            <a:avLst/>
            <a:gdLst/>
            <a:ahLst/>
            <a:cxnLst/>
            <a:rect l="l" t="t" r="r" b="b"/>
            <a:pathLst>
              <a:path w="210" h="335" extrusionOk="0">
                <a:moveTo>
                  <a:pt x="0" y="0"/>
                </a:moveTo>
                <a:lnTo>
                  <a:pt x="209" y="0"/>
                </a:lnTo>
                <a:lnTo>
                  <a:pt x="209" y="335"/>
                </a:lnTo>
                <a:lnTo>
                  <a:pt x="0"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3126888" y="2600549"/>
            <a:ext cx="4163" cy="6641"/>
          </a:xfrm>
          <a:custGeom>
            <a:avLst/>
            <a:gdLst/>
            <a:ahLst/>
            <a:cxnLst/>
            <a:rect l="l" t="t" r="r" b="b"/>
            <a:pathLst>
              <a:path w="210" h="335" extrusionOk="0">
                <a:moveTo>
                  <a:pt x="0" y="0"/>
                </a:moveTo>
                <a:lnTo>
                  <a:pt x="209" y="0"/>
                </a:lnTo>
                <a:lnTo>
                  <a:pt x="209" y="335"/>
                </a:lnTo>
                <a:lnTo>
                  <a:pt x="0"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3126888" y="2612147"/>
            <a:ext cx="4163" cy="6661"/>
          </a:xfrm>
          <a:custGeom>
            <a:avLst/>
            <a:gdLst/>
            <a:ahLst/>
            <a:cxnLst/>
            <a:rect l="l" t="t" r="r" b="b"/>
            <a:pathLst>
              <a:path w="210" h="336" extrusionOk="0">
                <a:moveTo>
                  <a:pt x="0" y="1"/>
                </a:moveTo>
                <a:lnTo>
                  <a:pt x="209" y="1"/>
                </a:lnTo>
                <a:lnTo>
                  <a:pt x="209" y="336"/>
                </a:lnTo>
                <a:lnTo>
                  <a:pt x="0" y="336"/>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3126888" y="2554079"/>
            <a:ext cx="4163" cy="6661"/>
          </a:xfrm>
          <a:custGeom>
            <a:avLst/>
            <a:gdLst/>
            <a:ahLst/>
            <a:cxnLst/>
            <a:rect l="l" t="t" r="r" b="b"/>
            <a:pathLst>
              <a:path w="210" h="336" extrusionOk="0">
                <a:moveTo>
                  <a:pt x="0" y="1"/>
                </a:moveTo>
                <a:lnTo>
                  <a:pt x="209" y="1"/>
                </a:lnTo>
                <a:lnTo>
                  <a:pt x="209" y="335"/>
                </a:lnTo>
                <a:lnTo>
                  <a:pt x="0"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4"/>
          <p:cNvSpPr/>
          <p:nvPr/>
        </p:nvSpPr>
        <p:spPr>
          <a:xfrm>
            <a:off x="3126888" y="2565280"/>
            <a:ext cx="4163" cy="6661"/>
          </a:xfrm>
          <a:custGeom>
            <a:avLst/>
            <a:gdLst/>
            <a:ahLst/>
            <a:cxnLst/>
            <a:rect l="l" t="t" r="r" b="b"/>
            <a:pathLst>
              <a:path w="210" h="336" extrusionOk="0">
                <a:moveTo>
                  <a:pt x="0" y="1"/>
                </a:moveTo>
                <a:lnTo>
                  <a:pt x="209" y="1"/>
                </a:lnTo>
                <a:lnTo>
                  <a:pt x="209" y="335"/>
                </a:lnTo>
                <a:lnTo>
                  <a:pt x="0"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3126888" y="2577314"/>
            <a:ext cx="4163" cy="6661"/>
          </a:xfrm>
          <a:custGeom>
            <a:avLst/>
            <a:gdLst/>
            <a:ahLst/>
            <a:cxnLst/>
            <a:rect l="l" t="t" r="r" b="b"/>
            <a:pathLst>
              <a:path w="210" h="336" extrusionOk="0">
                <a:moveTo>
                  <a:pt x="0" y="0"/>
                </a:moveTo>
                <a:lnTo>
                  <a:pt x="209" y="0"/>
                </a:lnTo>
                <a:lnTo>
                  <a:pt x="209" y="335"/>
                </a:lnTo>
                <a:lnTo>
                  <a:pt x="0"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3126888" y="2518829"/>
            <a:ext cx="4163" cy="6641"/>
          </a:xfrm>
          <a:custGeom>
            <a:avLst/>
            <a:gdLst/>
            <a:ahLst/>
            <a:cxnLst/>
            <a:rect l="l" t="t" r="r" b="b"/>
            <a:pathLst>
              <a:path w="210" h="335" extrusionOk="0">
                <a:moveTo>
                  <a:pt x="0" y="0"/>
                </a:moveTo>
                <a:lnTo>
                  <a:pt x="209" y="0"/>
                </a:lnTo>
                <a:lnTo>
                  <a:pt x="209" y="335"/>
                </a:lnTo>
                <a:lnTo>
                  <a:pt x="0"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3126888" y="2530427"/>
            <a:ext cx="4163" cy="7078"/>
          </a:xfrm>
          <a:custGeom>
            <a:avLst/>
            <a:gdLst/>
            <a:ahLst/>
            <a:cxnLst/>
            <a:rect l="l" t="t" r="r" b="b"/>
            <a:pathLst>
              <a:path w="210" h="357" extrusionOk="0">
                <a:moveTo>
                  <a:pt x="0" y="1"/>
                </a:moveTo>
                <a:lnTo>
                  <a:pt x="209" y="1"/>
                </a:lnTo>
                <a:lnTo>
                  <a:pt x="209" y="357"/>
                </a:lnTo>
                <a:lnTo>
                  <a:pt x="0" y="357"/>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3126888" y="2542045"/>
            <a:ext cx="4163" cy="6661"/>
          </a:xfrm>
          <a:custGeom>
            <a:avLst/>
            <a:gdLst/>
            <a:ahLst/>
            <a:cxnLst/>
            <a:rect l="l" t="t" r="r" b="b"/>
            <a:pathLst>
              <a:path w="210" h="336" extrusionOk="0">
                <a:moveTo>
                  <a:pt x="0" y="1"/>
                </a:moveTo>
                <a:lnTo>
                  <a:pt x="209" y="1"/>
                </a:lnTo>
                <a:lnTo>
                  <a:pt x="209" y="336"/>
                </a:lnTo>
                <a:lnTo>
                  <a:pt x="0" y="336"/>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3126888" y="2483560"/>
            <a:ext cx="4163" cy="6661"/>
          </a:xfrm>
          <a:custGeom>
            <a:avLst/>
            <a:gdLst/>
            <a:ahLst/>
            <a:cxnLst/>
            <a:rect l="l" t="t" r="r" b="b"/>
            <a:pathLst>
              <a:path w="210" h="336" extrusionOk="0">
                <a:moveTo>
                  <a:pt x="0" y="1"/>
                </a:moveTo>
                <a:lnTo>
                  <a:pt x="209" y="1"/>
                </a:lnTo>
                <a:lnTo>
                  <a:pt x="209" y="335"/>
                </a:lnTo>
                <a:lnTo>
                  <a:pt x="0"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3126888" y="2495594"/>
            <a:ext cx="4163" cy="6661"/>
          </a:xfrm>
          <a:custGeom>
            <a:avLst/>
            <a:gdLst/>
            <a:ahLst/>
            <a:cxnLst/>
            <a:rect l="l" t="t" r="r" b="b"/>
            <a:pathLst>
              <a:path w="210" h="336" extrusionOk="0">
                <a:moveTo>
                  <a:pt x="0" y="0"/>
                </a:moveTo>
                <a:lnTo>
                  <a:pt x="209" y="0"/>
                </a:lnTo>
                <a:lnTo>
                  <a:pt x="209" y="335"/>
                </a:lnTo>
                <a:lnTo>
                  <a:pt x="0"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3126888" y="2506796"/>
            <a:ext cx="4163" cy="6661"/>
          </a:xfrm>
          <a:custGeom>
            <a:avLst/>
            <a:gdLst/>
            <a:ahLst/>
            <a:cxnLst/>
            <a:rect l="l" t="t" r="r" b="b"/>
            <a:pathLst>
              <a:path w="210" h="336" extrusionOk="0">
                <a:moveTo>
                  <a:pt x="0" y="0"/>
                </a:moveTo>
                <a:lnTo>
                  <a:pt x="209" y="0"/>
                </a:lnTo>
                <a:lnTo>
                  <a:pt x="209" y="335"/>
                </a:lnTo>
                <a:lnTo>
                  <a:pt x="0"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3126888" y="2448727"/>
            <a:ext cx="4163" cy="6641"/>
          </a:xfrm>
          <a:custGeom>
            <a:avLst/>
            <a:gdLst/>
            <a:ahLst/>
            <a:cxnLst/>
            <a:rect l="l" t="t" r="r" b="b"/>
            <a:pathLst>
              <a:path w="210" h="335" extrusionOk="0">
                <a:moveTo>
                  <a:pt x="0" y="0"/>
                </a:moveTo>
                <a:lnTo>
                  <a:pt x="209" y="0"/>
                </a:lnTo>
                <a:lnTo>
                  <a:pt x="209" y="335"/>
                </a:lnTo>
                <a:lnTo>
                  <a:pt x="0"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3126888" y="2460325"/>
            <a:ext cx="4163" cy="6661"/>
          </a:xfrm>
          <a:custGeom>
            <a:avLst/>
            <a:gdLst/>
            <a:ahLst/>
            <a:cxnLst/>
            <a:rect l="l" t="t" r="r" b="b"/>
            <a:pathLst>
              <a:path w="210" h="336" extrusionOk="0">
                <a:moveTo>
                  <a:pt x="0" y="1"/>
                </a:moveTo>
                <a:lnTo>
                  <a:pt x="209" y="1"/>
                </a:lnTo>
                <a:lnTo>
                  <a:pt x="209" y="336"/>
                </a:lnTo>
                <a:lnTo>
                  <a:pt x="0" y="336"/>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3126888" y="2471943"/>
            <a:ext cx="4163" cy="6661"/>
          </a:xfrm>
          <a:custGeom>
            <a:avLst/>
            <a:gdLst/>
            <a:ahLst/>
            <a:cxnLst/>
            <a:rect l="l" t="t" r="r" b="b"/>
            <a:pathLst>
              <a:path w="210" h="336" extrusionOk="0">
                <a:moveTo>
                  <a:pt x="0" y="1"/>
                </a:moveTo>
                <a:lnTo>
                  <a:pt x="209" y="1"/>
                </a:lnTo>
                <a:lnTo>
                  <a:pt x="209" y="336"/>
                </a:lnTo>
                <a:lnTo>
                  <a:pt x="0" y="336"/>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3125639" y="2413458"/>
            <a:ext cx="4580" cy="6661"/>
          </a:xfrm>
          <a:custGeom>
            <a:avLst/>
            <a:gdLst/>
            <a:ahLst/>
            <a:cxnLst/>
            <a:rect l="l" t="t" r="r" b="b"/>
            <a:pathLst>
              <a:path w="231" h="336" extrusionOk="0">
                <a:moveTo>
                  <a:pt x="42" y="335"/>
                </a:moveTo>
                <a:lnTo>
                  <a:pt x="231" y="335"/>
                </a:lnTo>
                <a:lnTo>
                  <a:pt x="210" y="1"/>
                </a:lnTo>
                <a:lnTo>
                  <a:pt x="0"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3126888" y="2425492"/>
            <a:ext cx="3331" cy="6245"/>
          </a:xfrm>
          <a:custGeom>
            <a:avLst/>
            <a:gdLst/>
            <a:ahLst/>
            <a:cxnLst/>
            <a:rect l="l" t="t" r="r" b="b"/>
            <a:pathLst>
              <a:path w="168" h="315" extrusionOk="0">
                <a:moveTo>
                  <a:pt x="0" y="314"/>
                </a:moveTo>
                <a:lnTo>
                  <a:pt x="168" y="314"/>
                </a:lnTo>
                <a:lnTo>
                  <a:pt x="168" y="0"/>
                </a:lnTo>
                <a:lnTo>
                  <a:pt x="0"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3126888" y="2436694"/>
            <a:ext cx="4163" cy="7058"/>
          </a:xfrm>
          <a:custGeom>
            <a:avLst/>
            <a:gdLst/>
            <a:ahLst/>
            <a:cxnLst/>
            <a:rect l="l" t="t" r="r" b="b"/>
            <a:pathLst>
              <a:path w="210" h="356" extrusionOk="0">
                <a:moveTo>
                  <a:pt x="0" y="0"/>
                </a:moveTo>
                <a:lnTo>
                  <a:pt x="209" y="0"/>
                </a:lnTo>
                <a:lnTo>
                  <a:pt x="209" y="356"/>
                </a:lnTo>
                <a:lnTo>
                  <a:pt x="0" y="356"/>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3122724" y="2378209"/>
            <a:ext cx="4599" cy="7474"/>
          </a:xfrm>
          <a:custGeom>
            <a:avLst/>
            <a:gdLst/>
            <a:ahLst/>
            <a:cxnLst/>
            <a:rect l="l" t="t" r="r" b="b"/>
            <a:pathLst>
              <a:path w="232" h="377" extrusionOk="0">
                <a:moveTo>
                  <a:pt x="22" y="377"/>
                </a:moveTo>
                <a:lnTo>
                  <a:pt x="231" y="335"/>
                </a:lnTo>
                <a:lnTo>
                  <a:pt x="189" y="0"/>
                </a:lnTo>
                <a:lnTo>
                  <a:pt x="1" y="2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3124390" y="2390223"/>
            <a:ext cx="4580" cy="6661"/>
          </a:xfrm>
          <a:custGeom>
            <a:avLst/>
            <a:gdLst/>
            <a:ahLst/>
            <a:cxnLst/>
            <a:rect l="l" t="t" r="r" b="b"/>
            <a:pathLst>
              <a:path w="231" h="336" extrusionOk="0">
                <a:moveTo>
                  <a:pt x="42" y="336"/>
                </a:moveTo>
                <a:lnTo>
                  <a:pt x="231" y="315"/>
                </a:lnTo>
                <a:lnTo>
                  <a:pt x="168" y="1"/>
                </a:lnTo>
                <a:lnTo>
                  <a:pt x="1" y="22"/>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3125222" y="2401424"/>
            <a:ext cx="4163" cy="7078"/>
          </a:xfrm>
          <a:custGeom>
            <a:avLst/>
            <a:gdLst/>
            <a:ahLst/>
            <a:cxnLst/>
            <a:rect l="l" t="t" r="r" b="b"/>
            <a:pathLst>
              <a:path w="210" h="357" extrusionOk="0">
                <a:moveTo>
                  <a:pt x="21" y="356"/>
                </a:moveTo>
                <a:lnTo>
                  <a:pt x="210" y="356"/>
                </a:lnTo>
                <a:lnTo>
                  <a:pt x="210" y="1"/>
                </a:lnTo>
                <a:lnTo>
                  <a:pt x="0" y="43"/>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3114437" y="2344189"/>
            <a:ext cx="5412" cy="7058"/>
          </a:xfrm>
          <a:custGeom>
            <a:avLst/>
            <a:gdLst/>
            <a:ahLst/>
            <a:cxnLst/>
            <a:rect l="l" t="t" r="r" b="b"/>
            <a:pathLst>
              <a:path w="273" h="356" extrusionOk="0">
                <a:moveTo>
                  <a:pt x="105" y="356"/>
                </a:moveTo>
                <a:lnTo>
                  <a:pt x="272" y="314"/>
                </a:lnTo>
                <a:lnTo>
                  <a:pt x="210" y="0"/>
                </a:lnTo>
                <a:lnTo>
                  <a:pt x="0" y="42"/>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3117332" y="2355390"/>
            <a:ext cx="5412" cy="7474"/>
          </a:xfrm>
          <a:custGeom>
            <a:avLst/>
            <a:gdLst/>
            <a:ahLst/>
            <a:cxnLst/>
            <a:rect l="l" t="t" r="r" b="b"/>
            <a:pathLst>
              <a:path w="273" h="377" extrusionOk="0">
                <a:moveTo>
                  <a:pt x="85" y="377"/>
                </a:moveTo>
                <a:lnTo>
                  <a:pt x="273" y="314"/>
                </a:lnTo>
                <a:lnTo>
                  <a:pt x="189" y="0"/>
                </a:lnTo>
                <a:lnTo>
                  <a:pt x="1" y="63"/>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3120663" y="2367008"/>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3102404" y="2311002"/>
            <a:ext cx="6245" cy="7078"/>
          </a:xfrm>
          <a:custGeom>
            <a:avLst/>
            <a:gdLst/>
            <a:ahLst/>
            <a:cxnLst/>
            <a:rect l="l" t="t" r="r" b="b"/>
            <a:pathLst>
              <a:path w="315" h="357" extrusionOk="0">
                <a:moveTo>
                  <a:pt x="126" y="356"/>
                </a:moveTo>
                <a:lnTo>
                  <a:pt x="315" y="272"/>
                </a:lnTo>
                <a:lnTo>
                  <a:pt x="168" y="0"/>
                </a:lnTo>
                <a:lnTo>
                  <a:pt x="1" y="63"/>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3106547" y="2321786"/>
            <a:ext cx="6245" cy="7078"/>
          </a:xfrm>
          <a:custGeom>
            <a:avLst/>
            <a:gdLst/>
            <a:ahLst/>
            <a:cxnLst/>
            <a:rect l="l" t="t" r="r" b="b"/>
            <a:pathLst>
              <a:path w="315" h="357" extrusionOk="0">
                <a:moveTo>
                  <a:pt x="126" y="356"/>
                </a:moveTo>
                <a:lnTo>
                  <a:pt x="315" y="314"/>
                </a:lnTo>
                <a:lnTo>
                  <a:pt x="189" y="0"/>
                </a:lnTo>
                <a:lnTo>
                  <a:pt x="1" y="84"/>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3110710" y="2332571"/>
            <a:ext cx="5829" cy="7494"/>
          </a:xfrm>
          <a:custGeom>
            <a:avLst/>
            <a:gdLst/>
            <a:ahLst/>
            <a:cxnLst/>
            <a:rect l="l" t="t" r="r" b="b"/>
            <a:pathLst>
              <a:path w="294" h="378" extrusionOk="0">
                <a:moveTo>
                  <a:pt x="105" y="377"/>
                </a:moveTo>
                <a:lnTo>
                  <a:pt x="293" y="314"/>
                </a:lnTo>
                <a:lnTo>
                  <a:pt x="188" y="0"/>
                </a:lnTo>
                <a:lnTo>
                  <a:pt x="0" y="84"/>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3085810" y="2279896"/>
            <a:ext cx="6661" cy="7058"/>
          </a:xfrm>
          <a:custGeom>
            <a:avLst/>
            <a:gdLst/>
            <a:ahLst/>
            <a:cxnLst/>
            <a:rect l="l" t="t" r="r" b="b"/>
            <a:pathLst>
              <a:path w="336" h="356" extrusionOk="0">
                <a:moveTo>
                  <a:pt x="147" y="356"/>
                </a:moveTo>
                <a:lnTo>
                  <a:pt x="335" y="272"/>
                </a:lnTo>
                <a:lnTo>
                  <a:pt x="147" y="0"/>
                </a:lnTo>
                <a:lnTo>
                  <a:pt x="1" y="10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3091619" y="2290264"/>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a:off x="3097427" y="2299800"/>
            <a:ext cx="6245" cy="7890"/>
          </a:xfrm>
          <a:custGeom>
            <a:avLst/>
            <a:gdLst/>
            <a:ahLst/>
            <a:cxnLst/>
            <a:rect l="l" t="t" r="r" b="b"/>
            <a:pathLst>
              <a:path w="315" h="398" extrusionOk="0">
                <a:moveTo>
                  <a:pt x="126" y="398"/>
                </a:moveTo>
                <a:lnTo>
                  <a:pt x="314" y="314"/>
                </a:lnTo>
                <a:lnTo>
                  <a:pt x="147" y="0"/>
                </a:lnTo>
                <a:lnTo>
                  <a:pt x="1" y="10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3065489" y="2250852"/>
            <a:ext cx="7494" cy="7078"/>
          </a:xfrm>
          <a:custGeom>
            <a:avLst/>
            <a:gdLst/>
            <a:ahLst/>
            <a:cxnLst/>
            <a:rect l="l" t="t" r="r" b="b"/>
            <a:pathLst>
              <a:path w="378" h="357" extrusionOk="0">
                <a:moveTo>
                  <a:pt x="210" y="356"/>
                </a:moveTo>
                <a:lnTo>
                  <a:pt x="377" y="252"/>
                </a:lnTo>
                <a:lnTo>
                  <a:pt x="168" y="0"/>
                </a:lnTo>
                <a:lnTo>
                  <a:pt x="0" y="10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3072963" y="2259971"/>
            <a:ext cx="6641" cy="7494"/>
          </a:xfrm>
          <a:custGeom>
            <a:avLst/>
            <a:gdLst/>
            <a:ahLst/>
            <a:cxnLst/>
            <a:rect l="l" t="t" r="r" b="b"/>
            <a:pathLst>
              <a:path w="335" h="378" extrusionOk="0">
                <a:moveTo>
                  <a:pt x="188" y="377"/>
                </a:moveTo>
                <a:lnTo>
                  <a:pt x="335" y="273"/>
                </a:lnTo>
                <a:lnTo>
                  <a:pt x="147" y="1"/>
                </a:lnTo>
                <a:lnTo>
                  <a:pt x="0" y="10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3079585" y="2269527"/>
            <a:ext cx="6661" cy="7474"/>
          </a:xfrm>
          <a:custGeom>
            <a:avLst/>
            <a:gdLst/>
            <a:ahLst/>
            <a:cxnLst/>
            <a:rect l="l" t="t" r="r" b="b"/>
            <a:pathLst>
              <a:path w="336" h="377" extrusionOk="0">
                <a:moveTo>
                  <a:pt x="189" y="377"/>
                </a:moveTo>
                <a:lnTo>
                  <a:pt x="336" y="272"/>
                </a:lnTo>
                <a:lnTo>
                  <a:pt x="168" y="0"/>
                </a:lnTo>
                <a:lnTo>
                  <a:pt x="1" y="10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4"/>
          <p:cNvSpPr/>
          <p:nvPr/>
        </p:nvSpPr>
        <p:spPr>
          <a:xfrm>
            <a:off x="3042254" y="2224306"/>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4"/>
          <p:cNvSpPr/>
          <p:nvPr/>
        </p:nvSpPr>
        <p:spPr>
          <a:xfrm>
            <a:off x="3050561" y="2233009"/>
            <a:ext cx="7058" cy="7494"/>
          </a:xfrm>
          <a:custGeom>
            <a:avLst/>
            <a:gdLst/>
            <a:ahLst/>
            <a:cxnLst/>
            <a:rect l="l" t="t" r="r" b="b"/>
            <a:pathLst>
              <a:path w="356" h="378" extrusionOk="0">
                <a:moveTo>
                  <a:pt x="209" y="377"/>
                </a:moveTo>
                <a:lnTo>
                  <a:pt x="356" y="231"/>
                </a:lnTo>
                <a:lnTo>
                  <a:pt x="126" y="1"/>
                </a:lnTo>
                <a:lnTo>
                  <a:pt x="0" y="126"/>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a:off x="3058431" y="2241316"/>
            <a:ext cx="7078" cy="7890"/>
          </a:xfrm>
          <a:custGeom>
            <a:avLst/>
            <a:gdLst/>
            <a:ahLst/>
            <a:cxnLst/>
            <a:rect l="l" t="t" r="r" b="b"/>
            <a:pathLst>
              <a:path w="357" h="398" extrusionOk="0">
                <a:moveTo>
                  <a:pt x="210" y="398"/>
                </a:moveTo>
                <a:lnTo>
                  <a:pt x="356" y="272"/>
                </a:lnTo>
                <a:lnTo>
                  <a:pt x="126" y="0"/>
                </a:lnTo>
                <a:lnTo>
                  <a:pt x="1" y="126"/>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a:off x="3015708" y="2201487"/>
            <a:ext cx="7494" cy="7078"/>
          </a:xfrm>
          <a:custGeom>
            <a:avLst/>
            <a:gdLst/>
            <a:ahLst/>
            <a:cxnLst/>
            <a:rect l="l" t="t" r="r" b="b"/>
            <a:pathLst>
              <a:path w="378" h="357" extrusionOk="0">
                <a:moveTo>
                  <a:pt x="273" y="356"/>
                </a:moveTo>
                <a:lnTo>
                  <a:pt x="377" y="210"/>
                </a:lnTo>
                <a:lnTo>
                  <a:pt x="105" y="1"/>
                </a:lnTo>
                <a:lnTo>
                  <a:pt x="1" y="147"/>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3024828" y="2208545"/>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3033551" y="2216415"/>
            <a:ext cx="7890" cy="7494"/>
          </a:xfrm>
          <a:custGeom>
            <a:avLst/>
            <a:gdLst/>
            <a:ahLst/>
            <a:cxnLst/>
            <a:rect l="l" t="t" r="r" b="b"/>
            <a:pathLst>
              <a:path w="398" h="378" extrusionOk="0">
                <a:moveTo>
                  <a:pt x="251" y="377"/>
                </a:moveTo>
                <a:lnTo>
                  <a:pt x="398" y="231"/>
                </a:lnTo>
                <a:lnTo>
                  <a:pt x="126" y="1"/>
                </a:lnTo>
                <a:lnTo>
                  <a:pt x="0" y="168"/>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a:off x="2986664" y="2182415"/>
            <a:ext cx="7494" cy="6641"/>
          </a:xfrm>
          <a:custGeom>
            <a:avLst/>
            <a:gdLst/>
            <a:ahLst/>
            <a:cxnLst/>
            <a:rect l="l" t="t" r="r" b="b"/>
            <a:pathLst>
              <a:path w="378" h="335" extrusionOk="0">
                <a:moveTo>
                  <a:pt x="273" y="335"/>
                </a:moveTo>
                <a:lnTo>
                  <a:pt x="378" y="147"/>
                </a:lnTo>
                <a:lnTo>
                  <a:pt x="85" y="0"/>
                </a:lnTo>
                <a:lnTo>
                  <a:pt x="1" y="147"/>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a:off x="2996636" y="2188620"/>
            <a:ext cx="7890" cy="6245"/>
          </a:xfrm>
          <a:custGeom>
            <a:avLst/>
            <a:gdLst/>
            <a:ahLst/>
            <a:cxnLst/>
            <a:rect l="l" t="t" r="r" b="b"/>
            <a:pathLst>
              <a:path w="398" h="315" extrusionOk="0">
                <a:moveTo>
                  <a:pt x="272" y="315"/>
                </a:moveTo>
                <a:lnTo>
                  <a:pt x="398" y="147"/>
                </a:lnTo>
                <a:lnTo>
                  <a:pt x="105" y="1"/>
                </a:lnTo>
                <a:lnTo>
                  <a:pt x="0" y="147"/>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a:off x="3006588" y="2194846"/>
            <a:ext cx="7058" cy="6661"/>
          </a:xfrm>
          <a:custGeom>
            <a:avLst/>
            <a:gdLst/>
            <a:ahLst/>
            <a:cxnLst/>
            <a:rect l="l" t="t" r="r" b="b"/>
            <a:pathLst>
              <a:path w="356" h="336" extrusionOk="0">
                <a:moveTo>
                  <a:pt x="251" y="336"/>
                </a:moveTo>
                <a:lnTo>
                  <a:pt x="356" y="168"/>
                </a:lnTo>
                <a:lnTo>
                  <a:pt x="105" y="1"/>
                </a:lnTo>
                <a:lnTo>
                  <a:pt x="0" y="147"/>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2955142" y="2166634"/>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2965927" y="2171214"/>
            <a:ext cx="7494" cy="6225"/>
          </a:xfrm>
          <a:custGeom>
            <a:avLst/>
            <a:gdLst/>
            <a:ahLst/>
            <a:cxnLst/>
            <a:rect l="l" t="t" r="r" b="b"/>
            <a:pathLst>
              <a:path w="378" h="314" extrusionOk="0">
                <a:moveTo>
                  <a:pt x="294" y="314"/>
                </a:moveTo>
                <a:lnTo>
                  <a:pt x="377" y="168"/>
                </a:lnTo>
                <a:lnTo>
                  <a:pt x="84" y="0"/>
                </a:lnTo>
                <a:lnTo>
                  <a:pt x="1" y="188"/>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2976296" y="2176606"/>
            <a:ext cx="7910" cy="6225"/>
          </a:xfrm>
          <a:custGeom>
            <a:avLst/>
            <a:gdLst/>
            <a:ahLst/>
            <a:cxnLst/>
            <a:rect l="l" t="t" r="r" b="b"/>
            <a:pathLst>
              <a:path w="399" h="314" extrusionOk="0">
                <a:moveTo>
                  <a:pt x="294" y="314"/>
                </a:moveTo>
                <a:lnTo>
                  <a:pt x="398" y="147"/>
                </a:lnTo>
                <a:lnTo>
                  <a:pt x="85" y="0"/>
                </a:lnTo>
                <a:lnTo>
                  <a:pt x="1" y="188"/>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2921955" y="2155453"/>
            <a:ext cx="7494" cy="5412"/>
          </a:xfrm>
          <a:custGeom>
            <a:avLst/>
            <a:gdLst/>
            <a:ahLst/>
            <a:cxnLst/>
            <a:rect l="l" t="t" r="r" b="b"/>
            <a:pathLst>
              <a:path w="378" h="273" extrusionOk="0">
                <a:moveTo>
                  <a:pt x="315" y="272"/>
                </a:moveTo>
                <a:lnTo>
                  <a:pt x="378" y="105"/>
                </a:lnTo>
                <a:lnTo>
                  <a:pt x="64" y="0"/>
                </a:lnTo>
                <a:lnTo>
                  <a:pt x="1" y="209"/>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2933572" y="2158347"/>
            <a:ext cx="7078" cy="6245"/>
          </a:xfrm>
          <a:custGeom>
            <a:avLst/>
            <a:gdLst/>
            <a:ahLst/>
            <a:cxnLst/>
            <a:rect l="l" t="t" r="r" b="b"/>
            <a:pathLst>
              <a:path w="357" h="315" extrusionOk="0">
                <a:moveTo>
                  <a:pt x="315" y="314"/>
                </a:moveTo>
                <a:lnTo>
                  <a:pt x="356" y="126"/>
                </a:lnTo>
                <a:lnTo>
                  <a:pt x="43" y="0"/>
                </a:lnTo>
                <a:lnTo>
                  <a:pt x="1" y="189"/>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2944357" y="2162491"/>
            <a:ext cx="7078" cy="5829"/>
          </a:xfrm>
          <a:custGeom>
            <a:avLst/>
            <a:gdLst/>
            <a:ahLst/>
            <a:cxnLst/>
            <a:rect l="l" t="t" r="r" b="b"/>
            <a:pathLst>
              <a:path w="357" h="294" extrusionOk="0">
                <a:moveTo>
                  <a:pt x="315" y="294"/>
                </a:moveTo>
                <a:lnTo>
                  <a:pt x="356" y="105"/>
                </a:lnTo>
                <a:lnTo>
                  <a:pt x="43" y="1"/>
                </a:lnTo>
                <a:lnTo>
                  <a:pt x="1" y="189"/>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2887954" y="2148395"/>
            <a:ext cx="7058" cy="4996"/>
          </a:xfrm>
          <a:custGeom>
            <a:avLst/>
            <a:gdLst/>
            <a:ahLst/>
            <a:cxnLst/>
            <a:rect l="l" t="t" r="r" b="b"/>
            <a:pathLst>
              <a:path w="356" h="252" extrusionOk="0">
                <a:moveTo>
                  <a:pt x="335" y="251"/>
                </a:moveTo>
                <a:lnTo>
                  <a:pt x="356" y="63"/>
                </a:lnTo>
                <a:lnTo>
                  <a:pt x="21" y="0"/>
                </a:lnTo>
                <a:lnTo>
                  <a:pt x="0" y="189"/>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2899572" y="2150060"/>
            <a:ext cx="7058" cy="5412"/>
          </a:xfrm>
          <a:custGeom>
            <a:avLst/>
            <a:gdLst/>
            <a:ahLst/>
            <a:cxnLst/>
            <a:rect l="l" t="t" r="r" b="b"/>
            <a:pathLst>
              <a:path w="356" h="273" extrusionOk="0">
                <a:moveTo>
                  <a:pt x="314" y="272"/>
                </a:moveTo>
                <a:lnTo>
                  <a:pt x="356" y="63"/>
                </a:lnTo>
                <a:lnTo>
                  <a:pt x="42" y="0"/>
                </a:lnTo>
                <a:lnTo>
                  <a:pt x="0" y="209"/>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2910753" y="2152538"/>
            <a:ext cx="7078" cy="5412"/>
          </a:xfrm>
          <a:custGeom>
            <a:avLst/>
            <a:gdLst/>
            <a:ahLst/>
            <a:cxnLst/>
            <a:rect l="l" t="t" r="r" b="b"/>
            <a:pathLst>
              <a:path w="357" h="273" extrusionOk="0">
                <a:moveTo>
                  <a:pt x="336" y="273"/>
                </a:moveTo>
                <a:lnTo>
                  <a:pt x="357" y="84"/>
                </a:lnTo>
                <a:lnTo>
                  <a:pt x="43" y="1"/>
                </a:lnTo>
                <a:lnTo>
                  <a:pt x="1" y="189"/>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2853102" y="2145897"/>
            <a:ext cx="6661" cy="4183"/>
          </a:xfrm>
          <a:custGeom>
            <a:avLst/>
            <a:gdLst/>
            <a:ahLst/>
            <a:cxnLst/>
            <a:rect l="l" t="t" r="r" b="b"/>
            <a:pathLst>
              <a:path w="336" h="211" extrusionOk="0">
                <a:moveTo>
                  <a:pt x="335" y="210"/>
                </a:moveTo>
                <a:lnTo>
                  <a:pt x="335" y="1"/>
                </a:lnTo>
                <a:lnTo>
                  <a:pt x="1" y="1"/>
                </a:lnTo>
                <a:lnTo>
                  <a:pt x="1" y="189"/>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2865136" y="2146313"/>
            <a:ext cx="6661" cy="4163"/>
          </a:xfrm>
          <a:custGeom>
            <a:avLst/>
            <a:gdLst/>
            <a:ahLst/>
            <a:cxnLst/>
            <a:rect l="l" t="t" r="r" b="b"/>
            <a:pathLst>
              <a:path w="336" h="210" extrusionOk="0">
                <a:moveTo>
                  <a:pt x="314" y="210"/>
                </a:moveTo>
                <a:lnTo>
                  <a:pt x="335" y="1"/>
                </a:lnTo>
                <a:lnTo>
                  <a:pt x="0" y="1"/>
                </a:lnTo>
                <a:lnTo>
                  <a:pt x="0" y="189"/>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2875921" y="2147562"/>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5746723" y="2232937"/>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5698497" y="2158214"/>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5727421" y="2198024"/>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5727421" y="2198024"/>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5667153" y="2117252"/>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5698497" y="2158214"/>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6084509" y="3000008"/>
            <a:ext cx="4163" cy="6661"/>
          </a:xfrm>
          <a:custGeom>
            <a:avLst/>
            <a:gdLst/>
            <a:ahLst/>
            <a:cxnLst/>
            <a:rect l="l" t="t" r="r" b="b"/>
            <a:pathLst>
              <a:path w="210" h="336" extrusionOk="0">
                <a:moveTo>
                  <a:pt x="1" y="1"/>
                </a:moveTo>
                <a:lnTo>
                  <a:pt x="210" y="1"/>
                </a:lnTo>
                <a:lnTo>
                  <a:pt x="210" y="335"/>
                </a:lnTo>
                <a:lnTo>
                  <a:pt x="1"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6084509" y="2987557"/>
            <a:ext cx="4163" cy="6661"/>
          </a:xfrm>
          <a:custGeom>
            <a:avLst/>
            <a:gdLst/>
            <a:ahLst/>
            <a:cxnLst/>
            <a:rect l="l" t="t" r="r" b="b"/>
            <a:pathLst>
              <a:path w="210" h="336" extrusionOk="0">
                <a:moveTo>
                  <a:pt x="1" y="1"/>
                </a:moveTo>
                <a:lnTo>
                  <a:pt x="210" y="1"/>
                </a:lnTo>
                <a:lnTo>
                  <a:pt x="210" y="336"/>
                </a:lnTo>
                <a:lnTo>
                  <a:pt x="1" y="336"/>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6084509" y="2975127"/>
            <a:ext cx="4163" cy="6641"/>
          </a:xfrm>
          <a:custGeom>
            <a:avLst/>
            <a:gdLst/>
            <a:ahLst/>
            <a:cxnLst/>
            <a:rect l="l" t="t" r="r" b="b"/>
            <a:pathLst>
              <a:path w="210" h="335" extrusionOk="0">
                <a:moveTo>
                  <a:pt x="1" y="0"/>
                </a:moveTo>
                <a:lnTo>
                  <a:pt x="210" y="0"/>
                </a:lnTo>
                <a:lnTo>
                  <a:pt x="210" y="335"/>
                </a:lnTo>
                <a:lnTo>
                  <a:pt x="1" y="335"/>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6084509" y="3037339"/>
            <a:ext cx="4163" cy="6661"/>
          </a:xfrm>
          <a:custGeom>
            <a:avLst/>
            <a:gdLst/>
            <a:ahLst/>
            <a:cxnLst/>
            <a:rect l="l" t="t" r="r" b="b"/>
            <a:pathLst>
              <a:path w="210" h="336" extrusionOk="0">
                <a:moveTo>
                  <a:pt x="1" y="1"/>
                </a:moveTo>
                <a:lnTo>
                  <a:pt x="210" y="1"/>
                </a:lnTo>
                <a:lnTo>
                  <a:pt x="210" y="335"/>
                </a:lnTo>
                <a:lnTo>
                  <a:pt x="1"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6084509" y="3024888"/>
            <a:ext cx="4163" cy="6661"/>
          </a:xfrm>
          <a:custGeom>
            <a:avLst/>
            <a:gdLst/>
            <a:ahLst/>
            <a:cxnLst/>
            <a:rect l="l" t="t" r="r" b="b"/>
            <a:pathLst>
              <a:path w="210" h="336" extrusionOk="0">
                <a:moveTo>
                  <a:pt x="1" y="1"/>
                </a:moveTo>
                <a:lnTo>
                  <a:pt x="210" y="1"/>
                </a:lnTo>
                <a:lnTo>
                  <a:pt x="210" y="336"/>
                </a:lnTo>
                <a:lnTo>
                  <a:pt x="1" y="336"/>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6084509" y="3012458"/>
            <a:ext cx="4163" cy="6641"/>
          </a:xfrm>
          <a:custGeom>
            <a:avLst/>
            <a:gdLst/>
            <a:ahLst/>
            <a:cxnLst/>
            <a:rect l="l" t="t" r="r" b="b"/>
            <a:pathLst>
              <a:path w="210" h="335" extrusionOk="0">
                <a:moveTo>
                  <a:pt x="1" y="0"/>
                </a:moveTo>
                <a:lnTo>
                  <a:pt x="210" y="0"/>
                </a:lnTo>
                <a:lnTo>
                  <a:pt x="210" y="335"/>
                </a:lnTo>
                <a:lnTo>
                  <a:pt x="1"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6084509" y="3075086"/>
            <a:ext cx="4163" cy="6661"/>
          </a:xfrm>
          <a:custGeom>
            <a:avLst/>
            <a:gdLst/>
            <a:ahLst/>
            <a:cxnLst/>
            <a:rect l="l" t="t" r="r" b="b"/>
            <a:pathLst>
              <a:path w="210" h="336" extrusionOk="0">
                <a:moveTo>
                  <a:pt x="1" y="1"/>
                </a:moveTo>
                <a:lnTo>
                  <a:pt x="210" y="1"/>
                </a:lnTo>
                <a:lnTo>
                  <a:pt x="210" y="335"/>
                </a:lnTo>
                <a:lnTo>
                  <a:pt x="1"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6084509" y="3062636"/>
            <a:ext cx="4163" cy="6661"/>
          </a:xfrm>
          <a:custGeom>
            <a:avLst/>
            <a:gdLst/>
            <a:ahLst/>
            <a:cxnLst/>
            <a:rect l="l" t="t" r="r" b="b"/>
            <a:pathLst>
              <a:path w="210" h="336" extrusionOk="0">
                <a:moveTo>
                  <a:pt x="1" y="1"/>
                </a:moveTo>
                <a:lnTo>
                  <a:pt x="210" y="1"/>
                </a:lnTo>
                <a:lnTo>
                  <a:pt x="210" y="336"/>
                </a:lnTo>
                <a:lnTo>
                  <a:pt x="1" y="336"/>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6084509" y="3050205"/>
            <a:ext cx="4163" cy="6661"/>
          </a:xfrm>
          <a:custGeom>
            <a:avLst/>
            <a:gdLst/>
            <a:ahLst/>
            <a:cxnLst/>
            <a:rect l="l" t="t" r="r" b="b"/>
            <a:pathLst>
              <a:path w="210" h="336" extrusionOk="0">
                <a:moveTo>
                  <a:pt x="1" y="0"/>
                </a:moveTo>
                <a:lnTo>
                  <a:pt x="210" y="0"/>
                </a:lnTo>
                <a:lnTo>
                  <a:pt x="210" y="335"/>
                </a:lnTo>
                <a:lnTo>
                  <a:pt x="1"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6084509" y="3112417"/>
            <a:ext cx="4163" cy="6661"/>
          </a:xfrm>
          <a:custGeom>
            <a:avLst/>
            <a:gdLst/>
            <a:ahLst/>
            <a:cxnLst/>
            <a:rect l="l" t="t" r="r" b="b"/>
            <a:pathLst>
              <a:path w="210" h="336" extrusionOk="0">
                <a:moveTo>
                  <a:pt x="1" y="1"/>
                </a:moveTo>
                <a:lnTo>
                  <a:pt x="210" y="1"/>
                </a:lnTo>
                <a:lnTo>
                  <a:pt x="210" y="336"/>
                </a:lnTo>
                <a:lnTo>
                  <a:pt x="1" y="336"/>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6084509" y="3099986"/>
            <a:ext cx="4163" cy="6641"/>
          </a:xfrm>
          <a:custGeom>
            <a:avLst/>
            <a:gdLst/>
            <a:ahLst/>
            <a:cxnLst/>
            <a:rect l="l" t="t" r="r" b="b"/>
            <a:pathLst>
              <a:path w="210" h="335" extrusionOk="0">
                <a:moveTo>
                  <a:pt x="1" y="0"/>
                </a:moveTo>
                <a:lnTo>
                  <a:pt x="210" y="0"/>
                </a:lnTo>
                <a:lnTo>
                  <a:pt x="210" y="335"/>
                </a:lnTo>
                <a:lnTo>
                  <a:pt x="1"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6084509" y="3087536"/>
            <a:ext cx="4163" cy="6661"/>
          </a:xfrm>
          <a:custGeom>
            <a:avLst/>
            <a:gdLst/>
            <a:ahLst/>
            <a:cxnLst/>
            <a:rect l="l" t="t" r="r" b="b"/>
            <a:pathLst>
              <a:path w="210" h="336" extrusionOk="0">
                <a:moveTo>
                  <a:pt x="1" y="0"/>
                </a:moveTo>
                <a:lnTo>
                  <a:pt x="210" y="0"/>
                </a:lnTo>
                <a:lnTo>
                  <a:pt x="210" y="335"/>
                </a:lnTo>
                <a:lnTo>
                  <a:pt x="1"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6084509" y="3149748"/>
            <a:ext cx="4163" cy="6661"/>
          </a:xfrm>
          <a:custGeom>
            <a:avLst/>
            <a:gdLst/>
            <a:ahLst/>
            <a:cxnLst/>
            <a:rect l="l" t="t" r="r" b="b"/>
            <a:pathLst>
              <a:path w="210" h="336" extrusionOk="0">
                <a:moveTo>
                  <a:pt x="1" y="1"/>
                </a:moveTo>
                <a:lnTo>
                  <a:pt x="210" y="1"/>
                </a:lnTo>
                <a:lnTo>
                  <a:pt x="210" y="336"/>
                </a:lnTo>
                <a:lnTo>
                  <a:pt x="1" y="336"/>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6084509" y="3137317"/>
            <a:ext cx="4163" cy="6641"/>
          </a:xfrm>
          <a:custGeom>
            <a:avLst/>
            <a:gdLst/>
            <a:ahLst/>
            <a:cxnLst/>
            <a:rect l="l" t="t" r="r" b="b"/>
            <a:pathLst>
              <a:path w="210" h="335" extrusionOk="0">
                <a:moveTo>
                  <a:pt x="1" y="0"/>
                </a:moveTo>
                <a:lnTo>
                  <a:pt x="210" y="0"/>
                </a:lnTo>
                <a:lnTo>
                  <a:pt x="210" y="335"/>
                </a:lnTo>
                <a:lnTo>
                  <a:pt x="1"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6084509" y="3124867"/>
            <a:ext cx="4163" cy="6661"/>
          </a:xfrm>
          <a:custGeom>
            <a:avLst/>
            <a:gdLst/>
            <a:ahLst/>
            <a:cxnLst/>
            <a:rect l="l" t="t" r="r" b="b"/>
            <a:pathLst>
              <a:path w="210" h="336" extrusionOk="0">
                <a:moveTo>
                  <a:pt x="1" y="1"/>
                </a:moveTo>
                <a:lnTo>
                  <a:pt x="210" y="1"/>
                </a:lnTo>
                <a:lnTo>
                  <a:pt x="210" y="335"/>
                </a:lnTo>
                <a:lnTo>
                  <a:pt x="1"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6084509" y="3187098"/>
            <a:ext cx="4163" cy="6641"/>
          </a:xfrm>
          <a:custGeom>
            <a:avLst/>
            <a:gdLst/>
            <a:ahLst/>
            <a:cxnLst/>
            <a:rect l="l" t="t" r="r" b="b"/>
            <a:pathLst>
              <a:path w="210" h="335" extrusionOk="0">
                <a:moveTo>
                  <a:pt x="1" y="0"/>
                </a:moveTo>
                <a:lnTo>
                  <a:pt x="210" y="0"/>
                </a:lnTo>
                <a:lnTo>
                  <a:pt x="210" y="335"/>
                </a:lnTo>
                <a:lnTo>
                  <a:pt x="1"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6084509" y="3174648"/>
            <a:ext cx="4163" cy="6661"/>
          </a:xfrm>
          <a:custGeom>
            <a:avLst/>
            <a:gdLst/>
            <a:ahLst/>
            <a:cxnLst/>
            <a:rect l="l" t="t" r="r" b="b"/>
            <a:pathLst>
              <a:path w="210" h="336" extrusionOk="0">
                <a:moveTo>
                  <a:pt x="1" y="0"/>
                </a:moveTo>
                <a:lnTo>
                  <a:pt x="210" y="0"/>
                </a:lnTo>
                <a:lnTo>
                  <a:pt x="210" y="335"/>
                </a:lnTo>
                <a:lnTo>
                  <a:pt x="1"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6084509" y="3162198"/>
            <a:ext cx="4163" cy="6661"/>
          </a:xfrm>
          <a:custGeom>
            <a:avLst/>
            <a:gdLst/>
            <a:ahLst/>
            <a:cxnLst/>
            <a:rect l="l" t="t" r="r" b="b"/>
            <a:pathLst>
              <a:path w="210" h="336" extrusionOk="0">
                <a:moveTo>
                  <a:pt x="1" y="1"/>
                </a:moveTo>
                <a:lnTo>
                  <a:pt x="210" y="1"/>
                </a:lnTo>
                <a:lnTo>
                  <a:pt x="210" y="335"/>
                </a:lnTo>
                <a:lnTo>
                  <a:pt x="1"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6084509" y="3224846"/>
            <a:ext cx="4163" cy="7058"/>
          </a:xfrm>
          <a:custGeom>
            <a:avLst/>
            <a:gdLst/>
            <a:ahLst/>
            <a:cxnLst/>
            <a:rect l="l" t="t" r="r" b="b"/>
            <a:pathLst>
              <a:path w="210" h="356" extrusionOk="0">
                <a:moveTo>
                  <a:pt x="1" y="0"/>
                </a:moveTo>
                <a:lnTo>
                  <a:pt x="210" y="0"/>
                </a:lnTo>
                <a:lnTo>
                  <a:pt x="210" y="356"/>
                </a:lnTo>
                <a:lnTo>
                  <a:pt x="1" y="356"/>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6084509" y="3212395"/>
            <a:ext cx="4163" cy="6661"/>
          </a:xfrm>
          <a:custGeom>
            <a:avLst/>
            <a:gdLst/>
            <a:ahLst/>
            <a:cxnLst/>
            <a:rect l="l" t="t" r="r" b="b"/>
            <a:pathLst>
              <a:path w="210" h="336" extrusionOk="0">
                <a:moveTo>
                  <a:pt x="1" y="0"/>
                </a:moveTo>
                <a:lnTo>
                  <a:pt x="210" y="0"/>
                </a:lnTo>
                <a:lnTo>
                  <a:pt x="210" y="335"/>
                </a:lnTo>
                <a:lnTo>
                  <a:pt x="1"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6084509" y="3199945"/>
            <a:ext cx="4163" cy="6661"/>
          </a:xfrm>
          <a:custGeom>
            <a:avLst/>
            <a:gdLst/>
            <a:ahLst/>
            <a:cxnLst/>
            <a:rect l="l" t="t" r="r" b="b"/>
            <a:pathLst>
              <a:path w="210" h="336" extrusionOk="0">
                <a:moveTo>
                  <a:pt x="1" y="1"/>
                </a:moveTo>
                <a:lnTo>
                  <a:pt x="210" y="1"/>
                </a:lnTo>
                <a:lnTo>
                  <a:pt x="210" y="335"/>
                </a:lnTo>
                <a:lnTo>
                  <a:pt x="1"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6084509" y="3262177"/>
            <a:ext cx="4163" cy="6661"/>
          </a:xfrm>
          <a:custGeom>
            <a:avLst/>
            <a:gdLst/>
            <a:ahLst/>
            <a:cxnLst/>
            <a:rect l="l" t="t" r="r" b="b"/>
            <a:pathLst>
              <a:path w="210" h="336" extrusionOk="0">
                <a:moveTo>
                  <a:pt x="1" y="0"/>
                </a:moveTo>
                <a:lnTo>
                  <a:pt x="210" y="0"/>
                </a:lnTo>
                <a:lnTo>
                  <a:pt x="210" y="335"/>
                </a:lnTo>
                <a:lnTo>
                  <a:pt x="1"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6084509" y="3249726"/>
            <a:ext cx="4163" cy="6661"/>
          </a:xfrm>
          <a:custGeom>
            <a:avLst/>
            <a:gdLst/>
            <a:ahLst/>
            <a:cxnLst/>
            <a:rect l="l" t="t" r="r" b="b"/>
            <a:pathLst>
              <a:path w="210" h="336" extrusionOk="0">
                <a:moveTo>
                  <a:pt x="1" y="1"/>
                </a:moveTo>
                <a:lnTo>
                  <a:pt x="210" y="1"/>
                </a:lnTo>
                <a:lnTo>
                  <a:pt x="210" y="335"/>
                </a:lnTo>
                <a:lnTo>
                  <a:pt x="1" y="335"/>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6084509" y="3237276"/>
            <a:ext cx="4163" cy="7078"/>
          </a:xfrm>
          <a:custGeom>
            <a:avLst/>
            <a:gdLst/>
            <a:ahLst/>
            <a:cxnLst/>
            <a:rect l="l" t="t" r="r" b="b"/>
            <a:pathLst>
              <a:path w="210" h="357" extrusionOk="0">
                <a:moveTo>
                  <a:pt x="1" y="1"/>
                </a:moveTo>
                <a:lnTo>
                  <a:pt x="210" y="1"/>
                </a:lnTo>
                <a:lnTo>
                  <a:pt x="210" y="357"/>
                </a:lnTo>
                <a:lnTo>
                  <a:pt x="1" y="357"/>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6084509" y="3299507"/>
            <a:ext cx="4163" cy="7078"/>
          </a:xfrm>
          <a:custGeom>
            <a:avLst/>
            <a:gdLst/>
            <a:ahLst/>
            <a:cxnLst/>
            <a:rect l="l" t="t" r="r" b="b"/>
            <a:pathLst>
              <a:path w="210" h="357" extrusionOk="0">
                <a:moveTo>
                  <a:pt x="1" y="0"/>
                </a:moveTo>
                <a:lnTo>
                  <a:pt x="210" y="0"/>
                </a:lnTo>
                <a:lnTo>
                  <a:pt x="210" y="356"/>
                </a:lnTo>
                <a:lnTo>
                  <a:pt x="1" y="356"/>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6084509" y="3287057"/>
            <a:ext cx="4163" cy="7078"/>
          </a:xfrm>
          <a:custGeom>
            <a:avLst/>
            <a:gdLst/>
            <a:ahLst/>
            <a:cxnLst/>
            <a:rect l="l" t="t" r="r" b="b"/>
            <a:pathLst>
              <a:path w="210" h="357" extrusionOk="0">
                <a:moveTo>
                  <a:pt x="1" y="1"/>
                </a:moveTo>
                <a:lnTo>
                  <a:pt x="210" y="1"/>
                </a:lnTo>
                <a:lnTo>
                  <a:pt x="210" y="356"/>
                </a:lnTo>
                <a:lnTo>
                  <a:pt x="1" y="356"/>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6084509" y="3274607"/>
            <a:ext cx="4163" cy="6661"/>
          </a:xfrm>
          <a:custGeom>
            <a:avLst/>
            <a:gdLst/>
            <a:ahLst/>
            <a:cxnLst/>
            <a:rect l="l" t="t" r="r" b="b"/>
            <a:pathLst>
              <a:path w="210" h="336" extrusionOk="0">
                <a:moveTo>
                  <a:pt x="1" y="1"/>
                </a:moveTo>
                <a:lnTo>
                  <a:pt x="210" y="1"/>
                </a:lnTo>
                <a:lnTo>
                  <a:pt x="210" y="336"/>
                </a:lnTo>
                <a:lnTo>
                  <a:pt x="1" y="336"/>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5104312" y="3467506"/>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4929672" y="2717518"/>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4960778" y="2748624"/>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5018429" y="2924386"/>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5018429" y="2873067"/>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5018429" y="2973335"/>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5018429" y="3074415"/>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5018429" y="3126948"/>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5018429" y="3176372"/>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5519115" y="3734651"/>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chemeClr val="l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5535708" y="3815538"/>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5499210" y="3718890"/>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5559776" y="3694406"/>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5603748" y="3718890"/>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4298319" y="4289322"/>
            <a:ext cx="406531" cy="701131"/>
          </a:xfrm>
          <a:custGeom>
            <a:avLst/>
            <a:gdLst/>
            <a:ahLst/>
            <a:cxnLst/>
            <a:rect l="l" t="t" r="r" b="b"/>
            <a:pathLst>
              <a:path w="20506" h="35366" extrusionOk="0">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4482078" y="4900692"/>
            <a:ext cx="263851" cy="116175"/>
          </a:xfrm>
          <a:custGeom>
            <a:avLst/>
            <a:gdLst/>
            <a:ahLst/>
            <a:cxnLst/>
            <a:rect l="l" t="t" r="r" b="b"/>
            <a:pathLst>
              <a:path w="13309" h="5860" extrusionOk="0">
                <a:moveTo>
                  <a:pt x="1" y="5859"/>
                </a:moveTo>
                <a:lnTo>
                  <a:pt x="13308" y="1"/>
                </a:lnTo>
              </a:path>
            </a:pathLst>
          </a:custGeom>
          <a:solidFill>
            <a:srgbClr val="AAD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4461341" y="4823949"/>
            <a:ext cx="397828" cy="385378"/>
          </a:xfrm>
          <a:custGeom>
            <a:avLst/>
            <a:gdLst/>
            <a:ahLst/>
            <a:cxnLst/>
            <a:rect l="l" t="t" r="r" b="b"/>
            <a:pathLst>
              <a:path w="20067" h="19439" extrusionOk="0">
                <a:moveTo>
                  <a:pt x="12241" y="1"/>
                </a:moveTo>
                <a:lnTo>
                  <a:pt x="0" y="5336"/>
                </a:lnTo>
                <a:lnTo>
                  <a:pt x="5169" y="19439"/>
                </a:lnTo>
                <a:lnTo>
                  <a:pt x="20066" y="19439"/>
                </a:lnTo>
                <a:lnTo>
                  <a:pt x="122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4482078" y="4900692"/>
            <a:ext cx="392020" cy="319004"/>
          </a:xfrm>
          <a:custGeom>
            <a:avLst/>
            <a:gdLst/>
            <a:ahLst/>
            <a:cxnLst/>
            <a:rect l="l" t="t" r="r" b="b"/>
            <a:pathLst>
              <a:path w="19774" h="16091" extrusionOk="0">
                <a:moveTo>
                  <a:pt x="13329" y="1"/>
                </a:moveTo>
                <a:lnTo>
                  <a:pt x="1" y="5859"/>
                </a:lnTo>
                <a:lnTo>
                  <a:pt x="3746" y="16091"/>
                </a:lnTo>
                <a:lnTo>
                  <a:pt x="19773" y="16091"/>
                </a:lnTo>
                <a:lnTo>
                  <a:pt x="13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4491198" y="4953784"/>
            <a:ext cx="23671" cy="23671"/>
          </a:xfrm>
          <a:custGeom>
            <a:avLst/>
            <a:gdLst/>
            <a:ahLst/>
            <a:cxnLst/>
            <a:rect l="l" t="t" r="r" b="b"/>
            <a:pathLst>
              <a:path w="1194" h="1194" extrusionOk="0">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4023900" y="2166598"/>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985" name="Google Shape;985;p34"/>
          <p:cNvSpPr txBox="1">
            <a:spLocks noGrp="1"/>
          </p:cNvSpPr>
          <p:nvPr>
            <p:ph type="subTitle" idx="4294967295"/>
          </p:nvPr>
        </p:nvSpPr>
        <p:spPr>
          <a:xfrm>
            <a:off x="6527424" y="1729400"/>
            <a:ext cx="1861477" cy="1314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900" dirty="0"/>
              <a:t>Finding trustable and suitable datasets, Pre-processing of dataset, Implementation of Naïve Bayes algorithm, Hyperparameter Tuning, Improving performance metrics, Pickling the model</a:t>
            </a:r>
          </a:p>
        </p:txBody>
      </p:sp>
      <p:sp>
        <p:nvSpPr>
          <p:cNvPr id="986" name="Google Shape;986;p34"/>
          <p:cNvSpPr txBox="1">
            <a:spLocks noGrp="1"/>
          </p:cNvSpPr>
          <p:nvPr>
            <p:ph type="ctrTitle" idx="4294967295"/>
          </p:nvPr>
        </p:nvSpPr>
        <p:spPr>
          <a:xfrm>
            <a:off x="6527425" y="1508275"/>
            <a:ext cx="1254600" cy="2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a:t>STEP 2</a:t>
            </a:r>
            <a:endParaRPr sz="900"/>
          </a:p>
        </p:txBody>
      </p:sp>
      <p:sp>
        <p:nvSpPr>
          <p:cNvPr id="987" name="Google Shape;987;p34"/>
          <p:cNvSpPr txBox="1">
            <a:spLocks noGrp="1"/>
          </p:cNvSpPr>
          <p:nvPr>
            <p:ph type="subTitle" idx="4294967295"/>
          </p:nvPr>
        </p:nvSpPr>
        <p:spPr>
          <a:xfrm>
            <a:off x="767781" y="3377253"/>
            <a:ext cx="1618704" cy="744000"/>
          </a:xfrm>
          <a:prstGeom prst="rect">
            <a:avLst/>
          </a:prstGeom>
        </p:spPr>
        <p:txBody>
          <a:bodyPr spcFirstLastPara="1" wrap="square" lIns="91425" tIns="91425" rIns="91425" bIns="91425" anchor="t" anchorCtr="0">
            <a:noAutofit/>
          </a:bodyPr>
          <a:lstStyle/>
          <a:p>
            <a:pPr marL="0" indent="0" algn="r">
              <a:spcAft>
                <a:spcPts val="1600"/>
              </a:spcAft>
              <a:buNone/>
            </a:pPr>
            <a:r>
              <a:rPr lang="en-IN" sz="900" dirty="0"/>
              <a:t>Literature Survey, Research Paper Analysis, Machine Learning Algorithms Study, SRS </a:t>
            </a:r>
            <a:r>
              <a:rPr lang="en-IN" sz="900" dirty="0" err="1"/>
              <a:t>doumentation</a:t>
            </a:r>
            <a:r>
              <a:rPr lang="en-IN" sz="900" dirty="0"/>
              <a:t> </a:t>
            </a:r>
          </a:p>
        </p:txBody>
      </p:sp>
      <p:sp>
        <p:nvSpPr>
          <p:cNvPr id="988" name="Google Shape;988;p34"/>
          <p:cNvSpPr txBox="1">
            <a:spLocks noGrp="1"/>
          </p:cNvSpPr>
          <p:nvPr>
            <p:ph type="ctrTitle" idx="4294967295"/>
          </p:nvPr>
        </p:nvSpPr>
        <p:spPr>
          <a:xfrm>
            <a:off x="1228825" y="3131900"/>
            <a:ext cx="11736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900"/>
              <a:t>STEP 1</a:t>
            </a:r>
            <a:endParaRPr sz="900"/>
          </a:p>
        </p:txBody>
      </p:sp>
      <p:sp>
        <p:nvSpPr>
          <p:cNvPr id="989" name="Google Shape;989;p34"/>
          <p:cNvSpPr txBox="1">
            <a:spLocks noGrp="1"/>
          </p:cNvSpPr>
          <p:nvPr>
            <p:ph type="subTitle" idx="4294967295"/>
          </p:nvPr>
        </p:nvSpPr>
        <p:spPr>
          <a:xfrm>
            <a:off x="6527425" y="3482435"/>
            <a:ext cx="2014232" cy="90073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900" dirty="0"/>
              <a:t>Deployment of model, Building website design, Implementation of website, Linking model with website using Flask, Debugging the codes.</a:t>
            </a:r>
            <a:endParaRPr sz="900" dirty="0"/>
          </a:p>
        </p:txBody>
      </p:sp>
      <p:sp>
        <p:nvSpPr>
          <p:cNvPr id="990" name="Google Shape;990;p34"/>
          <p:cNvSpPr txBox="1">
            <a:spLocks noGrp="1"/>
          </p:cNvSpPr>
          <p:nvPr>
            <p:ph type="ctrTitle" idx="4294967295"/>
          </p:nvPr>
        </p:nvSpPr>
        <p:spPr>
          <a:xfrm>
            <a:off x="6519866" y="3249726"/>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dirty="0"/>
              <a:t>STEP 3</a:t>
            </a:r>
            <a:endParaRPr sz="900" dirty="0"/>
          </a:p>
        </p:txBody>
      </p:sp>
      <p:cxnSp>
        <p:nvCxnSpPr>
          <p:cNvPr id="991" name="Google Shape;991;p34"/>
          <p:cNvCxnSpPr>
            <a:cxnSpLocks/>
            <a:endCxn id="987" idx="2"/>
          </p:cNvCxnSpPr>
          <p:nvPr/>
        </p:nvCxnSpPr>
        <p:spPr>
          <a:xfrm rot="10800000" flipV="1">
            <a:off x="1577133" y="3845253"/>
            <a:ext cx="2074006" cy="276000"/>
          </a:xfrm>
          <a:prstGeom prst="bentConnector4">
            <a:avLst>
              <a:gd name="adj1" fmla="val 30488"/>
              <a:gd name="adj2" fmla="val 182826"/>
            </a:avLst>
          </a:prstGeom>
          <a:noFill/>
          <a:ln w="28575" cap="flat" cmpd="sng">
            <a:solidFill>
              <a:schemeClr val="lt1"/>
            </a:solidFill>
            <a:prstDash val="solid"/>
            <a:round/>
            <a:headEnd type="oval" w="med" len="med"/>
            <a:tailEnd type="oval" w="med" len="med"/>
          </a:ln>
        </p:spPr>
      </p:cxnSp>
      <p:cxnSp>
        <p:nvCxnSpPr>
          <p:cNvPr id="992" name="Google Shape;992;p34"/>
          <p:cNvCxnSpPr/>
          <p:nvPr/>
        </p:nvCxnSpPr>
        <p:spPr>
          <a:xfrm flipH="1">
            <a:off x="5734150" y="1671125"/>
            <a:ext cx="840900" cy="824700"/>
          </a:xfrm>
          <a:prstGeom prst="bentConnector3">
            <a:avLst>
              <a:gd name="adj1" fmla="val 50000"/>
            </a:avLst>
          </a:prstGeom>
          <a:noFill/>
          <a:ln w="28575" cap="flat" cmpd="sng">
            <a:solidFill>
              <a:schemeClr val="lt1"/>
            </a:solidFill>
            <a:prstDash val="solid"/>
            <a:round/>
            <a:headEnd type="oval" w="med" len="med"/>
            <a:tailEnd type="oval" w="med" len="med"/>
          </a:ln>
        </p:spPr>
      </p:cxnSp>
      <p:cxnSp>
        <p:nvCxnSpPr>
          <p:cNvPr id="993" name="Google Shape;993;p34"/>
          <p:cNvCxnSpPr>
            <a:cxnSpLocks/>
            <a:endCxn id="989" idx="2"/>
          </p:cNvCxnSpPr>
          <p:nvPr/>
        </p:nvCxnSpPr>
        <p:spPr>
          <a:xfrm>
            <a:off x="5518825" y="3967072"/>
            <a:ext cx="2015716" cy="416100"/>
          </a:xfrm>
          <a:prstGeom prst="bentConnector4">
            <a:avLst>
              <a:gd name="adj1" fmla="val 25018"/>
              <a:gd name="adj2" fmla="val 154939"/>
            </a:avLst>
          </a:prstGeom>
          <a:noFill/>
          <a:ln w="28575" cap="flat" cmpd="sng">
            <a:solidFill>
              <a:schemeClr val="lt1"/>
            </a:solidFill>
            <a:prstDash val="solid"/>
            <a:round/>
            <a:headEnd type="oval" w="med" len="med"/>
            <a:tailEnd type="oval" w="med" len="med"/>
          </a:ln>
        </p:spPr>
      </p:cxnSp>
      <p:cxnSp>
        <p:nvCxnSpPr>
          <p:cNvPr id="994" name="Google Shape;994;p3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WHAT WE ARE WORKING ON</a:t>
            </a:r>
            <a:endParaRPr dirty="0"/>
          </a:p>
        </p:txBody>
      </p:sp>
      <p:sp>
        <p:nvSpPr>
          <p:cNvPr id="272" name="Google Shape;272;p23"/>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Very optimised and efficient algorithm runs behind for best outcome.</a:t>
            </a:r>
            <a:endParaRPr dirty="0"/>
          </a:p>
        </p:txBody>
      </p:sp>
      <p:sp>
        <p:nvSpPr>
          <p:cNvPr id="273" name="Google Shape;273;p23"/>
          <p:cNvSpPr txBox="1">
            <a:spLocks noGrp="1"/>
          </p:cNvSpPr>
          <p:nvPr>
            <p:ph type="subTitle" idx="2"/>
          </p:nvPr>
        </p:nvSpPr>
        <p:spPr>
          <a:xfrm>
            <a:off x="6434656" y="3340124"/>
            <a:ext cx="1889400" cy="14587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Used data from trusted sources and built model with good performance and will help in early diagnosis</a:t>
            </a:r>
            <a:endParaRPr dirty="0"/>
          </a:p>
        </p:txBody>
      </p:sp>
      <p:sp>
        <p:nvSpPr>
          <p:cNvPr id="274" name="Google Shape;274;p23"/>
          <p:cNvSpPr txBox="1">
            <a:spLocks noGrp="1"/>
          </p:cNvSpPr>
          <p:nvPr>
            <p:ph type="subTitle" idx="3"/>
          </p:nvPr>
        </p:nvSpPr>
        <p:spPr>
          <a:xfrm>
            <a:off x="3633931" y="3340124"/>
            <a:ext cx="1889400" cy="7711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Easy to use layout provides the predicted disease within seconds.</a:t>
            </a:r>
            <a:endParaRPr dirty="0"/>
          </a:p>
        </p:txBody>
      </p:sp>
      <p:sp>
        <p:nvSpPr>
          <p:cNvPr id="275" name="Google Shape;275;p23"/>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OPTIMIZED</a:t>
            </a:r>
            <a:endParaRPr dirty="0"/>
          </a:p>
        </p:txBody>
      </p:sp>
      <p:sp>
        <p:nvSpPr>
          <p:cNvPr id="276" name="Google Shape;276;p23"/>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FAST AND RELIABLE</a:t>
            </a:r>
            <a:endParaRPr/>
          </a:p>
        </p:txBody>
      </p:sp>
      <p:sp>
        <p:nvSpPr>
          <p:cNvPr id="277" name="Google Shape;277;p23"/>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ACCESSIBLE</a:t>
            </a:r>
            <a:endParaRPr/>
          </a:p>
        </p:txBody>
      </p:sp>
      <p:sp>
        <p:nvSpPr>
          <p:cNvPr id="278" name="Google Shape;278;p23"/>
          <p:cNvSpPr/>
          <p:nvPr/>
        </p:nvSpPr>
        <p:spPr>
          <a:xfrm>
            <a:off x="1267145" y="20836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23"/>
          <p:cNvGrpSpPr/>
          <p:nvPr/>
        </p:nvGrpSpPr>
        <p:grpSpPr>
          <a:xfrm>
            <a:off x="4081142" y="2083606"/>
            <a:ext cx="994978" cy="830447"/>
            <a:chOff x="6666900" y="628300"/>
            <a:chExt cx="5236725" cy="4370775"/>
          </a:xfrm>
        </p:grpSpPr>
        <p:sp>
          <p:nvSpPr>
            <p:cNvPr id="280" name="Google Shape;280;p23"/>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23"/>
          <p:cNvGrpSpPr/>
          <p:nvPr/>
        </p:nvGrpSpPr>
        <p:grpSpPr>
          <a:xfrm>
            <a:off x="6877940" y="2077049"/>
            <a:ext cx="1002833" cy="837003"/>
            <a:chOff x="12618250" y="628300"/>
            <a:chExt cx="5236725" cy="4370775"/>
          </a:xfrm>
        </p:grpSpPr>
        <p:sp>
          <p:nvSpPr>
            <p:cNvPr id="284" name="Google Shape;284;p23"/>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23"/>
          <p:cNvSpPr/>
          <p:nvPr/>
        </p:nvSpPr>
        <p:spPr>
          <a:xfrm>
            <a:off x="1609000" y="2221850"/>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7" name="Google Shape;287;p2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5"/>
        <p:cNvGrpSpPr/>
        <p:nvPr/>
      </p:nvGrpSpPr>
      <p:grpSpPr>
        <a:xfrm>
          <a:off x="0" y="0"/>
          <a:ext cx="0" cy="0"/>
          <a:chOff x="0" y="0"/>
          <a:chExt cx="0" cy="0"/>
        </a:xfrm>
      </p:grpSpPr>
      <p:sp>
        <p:nvSpPr>
          <p:cNvPr id="396" name="Google Shape;396;p26"/>
          <p:cNvSpPr/>
          <p:nvPr/>
        </p:nvSpPr>
        <p:spPr>
          <a:xfrm>
            <a:off x="1336225" y="33048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7" name="Google Shape;397;p26"/>
          <p:cNvSpPr/>
          <p:nvPr/>
        </p:nvSpPr>
        <p:spPr>
          <a:xfrm>
            <a:off x="1336225" y="26035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8" name="Google Shape;398;p26"/>
          <p:cNvSpPr/>
          <p:nvPr/>
        </p:nvSpPr>
        <p:spPr>
          <a:xfrm>
            <a:off x="1336225" y="19021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9" name="Google Shape;399;p26"/>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NOW</a:t>
            </a:r>
            <a:endParaRPr/>
          </a:p>
        </p:txBody>
      </p:sp>
      <p:sp>
        <p:nvSpPr>
          <p:cNvPr id="400" name="Google Shape;400;p26"/>
          <p:cNvSpPr txBox="1">
            <a:spLocks noGrp="1"/>
          </p:cNvSpPr>
          <p:nvPr>
            <p:ph type="ctrTitle"/>
          </p:nvPr>
        </p:nvSpPr>
        <p:spPr>
          <a:xfrm>
            <a:off x="1557931" y="208789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dk1"/>
                </a:solidFill>
              </a:rPr>
              <a:t>USER-FRIENDLY DESIGN</a:t>
            </a:r>
            <a:endParaRPr dirty="0">
              <a:solidFill>
                <a:schemeClr val="dk1"/>
              </a:solidFill>
            </a:endParaRPr>
          </a:p>
        </p:txBody>
      </p:sp>
      <p:sp>
        <p:nvSpPr>
          <p:cNvPr id="401" name="Google Shape;401;p26"/>
          <p:cNvSpPr txBox="1">
            <a:spLocks noGrp="1"/>
          </p:cNvSpPr>
          <p:nvPr>
            <p:ph type="ctrTitle" idx="2"/>
          </p:nvPr>
        </p:nvSpPr>
        <p:spPr>
          <a:xfrm>
            <a:off x="1557931" y="3490586"/>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dk1"/>
                </a:solidFill>
              </a:rPr>
              <a:t>MEDICAL SUGGESTIONS</a:t>
            </a:r>
            <a:endParaRPr dirty="0">
              <a:solidFill>
                <a:schemeClr val="dk1"/>
              </a:solidFill>
            </a:endParaRPr>
          </a:p>
        </p:txBody>
      </p:sp>
      <p:sp>
        <p:nvSpPr>
          <p:cNvPr id="402" name="Google Shape;402;p26"/>
          <p:cNvSpPr txBox="1">
            <a:spLocks noGrp="1"/>
          </p:cNvSpPr>
          <p:nvPr>
            <p:ph type="ctrTitle" idx="3"/>
          </p:nvPr>
        </p:nvSpPr>
        <p:spPr>
          <a:xfrm>
            <a:off x="1557931" y="278924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dk1"/>
                </a:solidFill>
              </a:rPr>
              <a:t>RELIABLE PREDICTION</a:t>
            </a:r>
            <a:endParaRPr dirty="0">
              <a:solidFill>
                <a:schemeClr val="dk1"/>
              </a:solidFill>
            </a:endParaRPr>
          </a:p>
        </p:txBody>
      </p:sp>
      <p:cxnSp>
        <p:nvCxnSpPr>
          <p:cNvPr id="403" name="Google Shape;403;p26"/>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4" name="Google Shape;404;p26"/>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5" name="Google Shape;405;p26"/>
          <p:cNvSpPr/>
          <p:nvPr/>
        </p:nvSpPr>
        <p:spPr>
          <a:xfrm>
            <a:off x="819925"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6" name="Google Shape;406;p26"/>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07" name="Google Shape;407;p26"/>
          <p:cNvSpPr/>
          <p:nvPr/>
        </p:nvSpPr>
        <p:spPr>
          <a:xfrm>
            <a:off x="819925" y="32834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08" name="Google Shape;408;p26"/>
          <p:cNvGrpSpPr/>
          <p:nvPr/>
        </p:nvGrpSpPr>
        <p:grpSpPr>
          <a:xfrm rot="10800000" flipH="1">
            <a:off x="880550" y="2712182"/>
            <a:ext cx="302125" cy="163726"/>
            <a:chOff x="1319675" y="779200"/>
            <a:chExt cx="2343875" cy="1270175"/>
          </a:xfrm>
        </p:grpSpPr>
        <p:sp>
          <p:nvSpPr>
            <p:cNvPr id="409" name="Google Shape;409;p26"/>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0" name="Google Shape;410;p26"/>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6"/>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2" name="Google Shape;412;p26"/>
          <p:cNvGrpSpPr/>
          <p:nvPr/>
        </p:nvGrpSpPr>
        <p:grpSpPr>
          <a:xfrm>
            <a:off x="898731" y="3413525"/>
            <a:ext cx="265768" cy="163730"/>
            <a:chOff x="1319675" y="2389025"/>
            <a:chExt cx="2224000" cy="1370125"/>
          </a:xfrm>
        </p:grpSpPr>
        <p:sp>
          <p:nvSpPr>
            <p:cNvPr id="413" name="Google Shape;413;p26"/>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6"/>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5" name="Google Shape;415;p26"/>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17" name="Google Shape;417;p26"/>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8" name="Google Shape;418;p26"/>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3" name="Google Shape;423;p26"/>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4" name="Google Shape;424;p26"/>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1" name="Google Shape;431;p26"/>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2" name="Google Shape;432;p26"/>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ECFF48"/>
      </a:accent1>
      <a:accent2>
        <a:srgbClr val="ECFF48"/>
      </a:accent2>
      <a:accent3>
        <a:srgbClr val="ECFF48"/>
      </a:accent3>
      <a:accent4>
        <a:srgbClr val="ECFF48"/>
      </a:accent4>
      <a:accent5>
        <a:srgbClr val="ECFF48"/>
      </a:accent5>
      <a:accent6>
        <a:srgbClr val="ECFF48"/>
      </a:accent6>
      <a:hlink>
        <a:srgbClr val="ECFF4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TotalTime>
  <Words>351</Words>
  <Application>Microsoft Office PowerPoint</Application>
  <PresentationFormat>On-screen Show (16:9)</PresentationFormat>
  <Paragraphs>84</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Bree Serif</vt:lpstr>
      <vt:lpstr>Roboto Thin</vt:lpstr>
      <vt:lpstr>Didact Gothic</vt:lpstr>
      <vt:lpstr>Roboto Light</vt:lpstr>
      <vt:lpstr>Arial</vt:lpstr>
      <vt:lpstr>Roboto Black</vt:lpstr>
      <vt:lpstr>Impact</vt:lpstr>
      <vt:lpstr>Roboto Mono Regular</vt:lpstr>
      <vt:lpstr>WEB PROPOSAL</vt:lpstr>
      <vt:lpstr>SMART HEALTH DISEASE PREDICTION</vt:lpstr>
      <vt:lpstr>TABLE OF CONTENTS</vt:lpstr>
      <vt:lpstr>MedHacks </vt:lpstr>
      <vt:lpstr>ABOUT THE PROJECT</vt:lpstr>
      <vt:lpstr>.</vt:lpstr>
      <vt:lpstr>MAJOR REQUIREMENTS</vt:lpstr>
      <vt:lpstr>PROJECT STAGES</vt:lpstr>
      <vt:lpstr>WHAT WE ARE WORKING ON</vt:lpstr>
      <vt:lpstr>NOW</vt:lpstr>
      <vt:lpstr>FUTURE</vt:lpstr>
      <vt:lpstr>SNAPSHOTS</vt:lpstr>
      <vt:lpstr>SNAPSHOTS</vt:lpstr>
      <vt:lpstr>SNAPSHOTS</vt:lpstr>
      <vt:lpstr>SNAPSHOTS</vt:lpstr>
      <vt:lpstr>THE TEAM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PROJECT PROPOSAL</dc:title>
  <cp:lastModifiedBy>Asus</cp:lastModifiedBy>
  <cp:revision>11</cp:revision>
  <dcterms:modified xsi:type="dcterms:W3CDTF">2020-11-26T17:52:03Z</dcterms:modified>
</cp:coreProperties>
</file>