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3F6C-5CB6-48B2-BB91-9507562C1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FB296-4694-44E8-A315-98C4B031A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08B0-EAED-44D2-A359-584DE054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FB0E-DD6A-4658-BD7D-5A1FA2FB530E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6CC64-58B5-4086-9D69-457FD725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43BB1-01CA-4FF0-A604-346D8B00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9F7E-1A56-47E5-A012-95EB00C27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94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54BD-BCB4-40E6-B901-9B1D05BD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C6364-76EA-4FE2-8490-E11CE3EA0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BA703-5AC7-4FE4-AEBD-8F5CF20E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FB0E-DD6A-4658-BD7D-5A1FA2FB530E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C1B8-2F18-4E3D-85F8-60177063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172A8-F54A-4495-88BF-F057A847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9F7E-1A56-47E5-A012-95EB00C27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91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B7D0C-1314-413F-A680-54EE3CD56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A3217-FDE0-48E4-847E-9C252E89B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418C-9E79-47BA-80AE-ECF1B59D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FB0E-DD6A-4658-BD7D-5A1FA2FB530E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317B4-E534-4858-A550-5596FE67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C1076-1CE6-41D3-A9F6-55764B09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9F7E-1A56-47E5-A012-95EB00C27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2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9E0D-B5E0-4CE4-B330-6B5BC9A5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75E7-F968-4554-AF1A-3FBF89960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DD2B-AA28-481C-BE94-20912BC1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FB0E-DD6A-4658-BD7D-5A1FA2FB530E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E7B18-BE5E-48BE-BE2B-18FD3BB3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7FCBD-77DC-40C9-A5F5-065D373B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9F7E-1A56-47E5-A012-95EB00C27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21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944-EC60-47E5-893C-BE57C6E1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B6B73-4EE9-44E0-A6BD-8C094C3BD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9670-F7E2-443B-B77B-FB0DF983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FB0E-DD6A-4658-BD7D-5A1FA2FB530E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F015-DFCD-4DEF-BB6A-C7F38DE5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B3088-F215-4BA6-A359-A1869C64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9F7E-1A56-47E5-A012-95EB00C27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39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6FFC-AD12-450F-AA4F-3829B635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1A90-04BD-4C31-B641-3D9764A28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96648-A3A4-42AA-8C6E-6FE3D61C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C1162-38FC-4418-8BD5-43102930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FB0E-DD6A-4658-BD7D-5A1FA2FB530E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89267-AC8D-46E0-BF10-E42EF0D2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71CB3-CD4B-4409-AA13-6AF4F553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9F7E-1A56-47E5-A012-95EB00C27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95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107E-96B2-475E-9CB5-E60503F0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0B7E-E226-4E9D-B8DF-35FCB8C70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393BF-BA91-440B-9173-DEEDFAF6F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0C06C-EEDA-4DFF-A2C1-7948268D1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40581-2734-4CFB-8FE6-75AB43791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586F7-E242-4E76-91F0-57B353E8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FB0E-DD6A-4658-BD7D-5A1FA2FB530E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C07B0-ABDE-4A95-B79F-9F32A4DC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81A61-3C12-4FAB-882E-019AFE89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9F7E-1A56-47E5-A012-95EB00C27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4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C4AC-D953-4DC8-9A28-0683A829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D006C-9D2B-44AB-AF05-95311BBD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FB0E-DD6A-4658-BD7D-5A1FA2FB530E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6BE4F-F482-445F-B6A2-160422D1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8A0D0-1B44-47E2-8148-7AD43787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9F7E-1A56-47E5-A012-95EB00C27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95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2885C-1DF7-4870-9F70-A53CDE06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FB0E-DD6A-4658-BD7D-5A1FA2FB530E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D3136-0804-40A3-BC28-0757F8C9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A891E-FFC3-45FE-89BC-EB373C59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9F7E-1A56-47E5-A012-95EB00C27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57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EFF2-A4D8-48FC-AD36-2A60153D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113D-ED7F-4D23-9311-5226B631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48C35-4ADC-445E-A894-E6E7F44D1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EC6B8-0677-46F6-AFC4-5D7E3C6A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FB0E-DD6A-4658-BD7D-5A1FA2FB530E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C480F-7CD2-4FAA-AC75-A64843CF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A655A-27A4-47A5-A5F9-FB66A14B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9F7E-1A56-47E5-A012-95EB00C27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7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B9F8-48A0-446B-82AB-042EBF00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0795A-49A6-4D50-8180-43EA9EB5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869D4-6436-4EA4-A738-A3363E411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B6F70-6ED1-46FA-8970-7CBB4B7C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FB0E-DD6A-4658-BD7D-5A1FA2FB530E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E2112-F8FA-4815-AABC-404FFD82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5B478-DC79-4C0E-B7BC-979267B5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9F7E-1A56-47E5-A012-95EB00C27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5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A11A1-6F20-4A4E-BA82-F52B1C27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B2B38-54C0-409F-ADEE-770C2F2CC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AD3DA-ABCB-4632-8CE2-A79D61A01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FB0E-DD6A-4658-BD7D-5A1FA2FB530E}" type="datetimeFigureOut">
              <a:rPr lang="en-IN" smtClean="0"/>
              <a:t>02-09-2020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AA2AB-03CD-4DDD-AD2E-B1DFEE9D9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A6CD8-2A31-4F13-AFAA-E789C4EAD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99F7E-1A56-47E5-A012-95EB00C27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45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F432-3A55-437B-A644-B87D017F8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FALLS IN ELDERLY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8F059-72D8-4C93-86D4-E24164E4D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8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22D6-B964-446D-8703-BD5A923B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EPIDEMIOS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ACB2A-73CE-4FC6-9FBF-C02480A6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1/3</a:t>
            </a:r>
            <a:r>
              <a:rPr lang="en-IN" baseline="30000" dirty="0"/>
              <a:t>RD</a:t>
            </a:r>
            <a:r>
              <a:rPr lang="en-IN" dirty="0"/>
              <a:t> IN OLDER COMMMUNITY DWELLLING AND 1/2</a:t>
            </a:r>
            <a:r>
              <a:rPr lang="en-IN" baseline="30000" dirty="0"/>
              <a:t>ND</a:t>
            </a:r>
            <a:r>
              <a:rPr lang="en-IN" dirty="0"/>
              <a:t> LTC RESIDENTS FALL ANNUALY</a:t>
            </a:r>
          </a:p>
          <a:p>
            <a:r>
              <a:rPr lang="en-IN" dirty="0"/>
              <a:t>PAINFUL INJURY , LOSS OF FUNCTION </a:t>
            </a:r>
          </a:p>
          <a:p>
            <a:r>
              <a:rPr lang="en-IN" dirty="0"/>
              <a:t>AND DEATH WITHIN A YEAR AFTER FALL</a:t>
            </a:r>
          </a:p>
        </p:txBody>
      </p:sp>
    </p:spTree>
    <p:extLst>
      <p:ext uri="{BB962C8B-B14F-4D97-AF65-F5344CB8AC3E}">
        <p14:creationId xmlns:p14="http://schemas.microsoft.com/office/powerpoint/2010/main" val="187783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CC2A-9414-4039-A3BA-EEBC5FF3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FACTORS AFFECTING 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7EE3-3583-4426-AEAD-FC4F2ABC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NEUROLOGIC CAUSES-</a:t>
            </a:r>
          </a:p>
          <a:p>
            <a:pPr marL="0" indent="0">
              <a:buNone/>
            </a:pPr>
            <a:r>
              <a:rPr lang="en-IN" dirty="0"/>
              <a:t>WE WILL MONITOR THE FOLLOWING FACTORS GIVEN IN SLIDE 5 AND 6 AND STORE THE DATA. THESE VARIABLES HELPS IN PROGNOSIS AND CLASSIFICATION OF GAIT DISORDERS </a:t>
            </a:r>
          </a:p>
          <a:p>
            <a:r>
              <a:rPr lang="en-IN" dirty="0">
                <a:solidFill>
                  <a:srgbClr val="FF0000"/>
                </a:solidFill>
              </a:rPr>
              <a:t>NON- NEUROLOGIC CAUSES </a:t>
            </a:r>
            <a:r>
              <a:rPr lang="en-IN" dirty="0"/>
              <a:t>–</a:t>
            </a:r>
          </a:p>
          <a:p>
            <a:pPr marL="0" indent="0">
              <a:buNone/>
            </a:pPr>
            <a:r>
              <a:rPr lang="en-IN" dirty="0"/>
              <a:t>POOR VISION . IS IT POSSIBLE TO SCAN THE SURFACE AND WARN THE PERSON NEXT STEP HAS AN OBSTACLE VIA AUDIO MEDIUM ?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1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1111-11AD-45B0-9D13-7E4428DD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348E-5F0C-469C-991E-4134E826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WERE THINKING OF ATTACHABLE DEVICE ON SHOES LIKE A PEDOMETER. </a:t>
            </a:r>
          </a:p>
          <a:p>
            <a:r>
              <a:rPr lang="en-IN" dirty="0"/>
              <a:t>FROM DEVICE TO MOBILE AND THEN SERVER INFO  STORED. ONLY IN CASE OF ALARM SEND TO CARE-GIVER.</a:t>
            </a:r>
          </a:p>
        </p:txBody>
      </p:sp>
    </p:spTree>
    <p:extLst>
      <p:ext uri="{BB962C8B-B14F-4D97-AF65-F5344CB8AC3E}">
        <p14:creationId xmlns:p14="http://schemas.microsoft.com/office/powerpoint/2010/main" val="11014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64AF-D004-4E6F-8D25-BDF8DF8A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4AC16-7DA1-4D3E-B60D-7600F09E5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6330"/>
            <a:ext cx="12055876" cy="659167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BEF6B2B-4B08-452E-9426-E3AB7C1AC26F}"/>
              </a:ext>
            </a:extLst>
          </p:cNvPr>
          <p:cNvSpPr/>
          <p:nvPr/>
        </p:nvSpPr>
        <p:spPr>
          <a:xfrm>
            <a:off x="-710213" y="887767"/>
            <a:ext cx="3391270" cy="597023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68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E042-842D-473B-B391-648C07FA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TO BE ADDED FOR NEUROLOGIC 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7105-0288-4E53-B7A3-2626600E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BASE OF SUPPORT – WIDE/NARROW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VELOCITY – SLOW/ VERY SLOW /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STRIDE – IRREGULAR/ REGULAR / SHORT SHUFFLING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INITIATION OF WALK – NORMAL/ HESISTANT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TURNS – UNSTEADY / HESITANT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POSTURAL INSTABILITY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26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6DCD-FA33-49FA-81AC-77B4ECAF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393-DFDB-4B9D-9915-C4F3FD349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SCANNING SURFACE AND WARN VIA AUDIO MODE IF OBSTACLE IN NEXT STEP.</a:t>
            </a:r>
          </a:p>
          <a:p>
            <a:r>
              <a:rPr lang="en-IN" dirty="0"/>
              <a:t>TELL LOCATION OF PATIENT – FOR DEMENTIA</a:t>
            </a:r>
          </a:p>
          <a:p>
            <a:r>
              <a:rPr lang="en-IN" dirty="0"/>
              <a:t>IF GETS DETACHED SOMEHOW WILL ALSO SEND THE ALARM AS IN ALARM.</a:t>
            </a:r>
          </a:p>
        </p:txBody>
      </p:sp>
    </p:spTree>
    <p:extLst>
      <p:ext uri="{BB962C8B-B14F-4D97-AF65-F5344CB8AC3E}">
        <p14:creationId xmlns:p14="http://schemas.microsoft.com/office/powerpoint/2010/main" val="200405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1A46-1E57-4EA4-833A-5B049FB4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37F78-92D0-4B5E-BC65-35BC0EE76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23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FALLS IN ELDERLY</vt:lpstr>
      <vt:lpstr>EPIDEMIOS</vt:lpstr>
      <vt:lpstr>FACTORS AFFECTING FALL</vt:lpstr>
      <vt:lpstr>DEVICE</vt:lpstr>
      <vt:lpstr>PowerPoint Presentation</vt:lpstr>
      <vt:lpstr>FEATURES TO BE ADDED FOR NEUROLOGIC CAUSE</vt:lpstr>
      <vt:lpstr>OTHER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Sarada Mondal</dc:creator>
  <cp:lastModifiedBy>Sarada Mondal</cp:lastModifiedBy>
  <cp:revision>4</cp:revision>
  <dcterms:created xsi:type="dcterms:W3CDTF">2020-09-02T18:25:33Z</dcterms:created>
  <dcterms:modified xsi:type="dcterms:W3CDTF">2020-09-02T18:56:51Z</dcterms:modified>
</cp:coreProperties>
</file>