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76772-1972-4E97-B0AE-726E943819D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42FDB-60AA-4C89-87D8-9235D723E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72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0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3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6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0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7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69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8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3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0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87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11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6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43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81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03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30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06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70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02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1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09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04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32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37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00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16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20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97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9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7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86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7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8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0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76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4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ctr" defTabSz="1377361" rtl="0" eaLnBrk="1" latinLnBrk="0" hangingPunct="1">
        <a:spcBef>
          <a:spcPct val="0"/>
        </a:spcBef>
        <a:buNone/>
        <a:defRPr sz="6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510" indent="-516510" algn="l" defTabSz="1377361" rtl="0" eaLnBrk="1" latinLnBrk="0" hangingPunct="1">
        <a:spcBef>
          <a:spcPct val="20000"/>
        </a:spcBef>
        <a:buFont typeface="Arial" pitchFamily="34" charset="0"/>
        <a:buChar char="•"/>
        <a:defRPr sz="4820" kern="1200">
          <a:solidFill>
            <a:schemeClr val="tx1"/>
          </a:solidFill>
          <a:latin typeface="+mn-lt"/>
          <a:ea typeface="+mn-ea"/>
          <a:cs typeface="+mn-cs"/>
        </a:defRPr>
      </a:lvl1pPr>
      <a:lvl2pPr marL="1119106" indent="-430425" algn="l" defTabSz="1377361" rtl="0" eaLnBrk="1" latinLnBrk="0" hangingPunct="1">
        <a:spcBef>
          <a:spcPct val="20000"/>
        </a:spcBef>
        <a:buFont typeface="Arial" pitchFamily="34" charset="0"/>
        <a:buChar char="–"/>
        <a:defRPr sz="4218" kern="1200">
          <a:solidFill>
            <a:schemeClr val="tx1"/>
          </a:solidFill>
          <a:latin typeface="+mn-lt"/>
          <a:ea typeface="+mn-ea"/>
          <a:cs typeface="+mn-cs"/>
        </a:defRPr>
      </a:lvl2pPr>
      <a:lvl3pPr marL="1721701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615" kern="1200">
          <a:solidFill>
            <a:schemeClr val="tx1"/>
          </a:solidFill>
          <a:latin typeface="+mn-lt"/>
          <a:ea typeface="+mn-ea"/>
          <a:cs typeface="+mn-cs"/>
        </a:defRPr>
      </a:lvl3pPr>
      <a:lvl4pPr marL="2410381" indent="-344340" algn="l" defTabSz="1377361" rtl="0" eaLnBrk="1" latinLnBrk="0" hangingPunct="1">
        <a:spcBef>
          <a:spcPct val="20000"/>
        </a:spcBef>
        <a:buFont typeface="Arial" pitchFamily="34" charset="0"/>
        <a:buChar char="–"/>
        <a:defRPr sz="3013" kern="1200">
          <a:solidFill>
            <a:schemeClr val="tx1"/>
          </a:solidFill>
          <a:latin typeface="+mn-lt"/>
          <a:ea typeface="+mn-ea"/>
          <a:cs typeface="+mn-cs"/>
        </a:defRPr>
      </a:lvl4pPr>
      <a:lvl5pPr marL="3099062" indent="-344340" algn="l" defTabSz="1377361" rtl="0" eaLnBrk="1" latinLnBrk="0" hangingPunct="1">
        <a:spcBef>
          <a:spcPct val="20000"/>
        </a:spcBef>
        <a:buFont typeface="Arial" pitchFamily="34" charset="0"/>
        <a:buChar char="»"/>
        <a:defRPr sz="3013" kern="1200">
          <a:solidFill>
            <a:schemeClr val="tx1"/>
          </a:solidFill>
          <a:latin typeface="+mn-lt"/>
          <a:ea typeface="+mn-ea"/>
          <a:cs typeface="+mn-cs"/>
        </a:defRPr>
      </a:lvl5pPr>
      <a:lvl6pPr marL="3787742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6pPr>
      <a:lvl7pPr marL="4476422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7pPr>
      <a:lvl8pPr marL="5165103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8pPr>
      <a:lvl9pPr marL="5853783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1pPr>
      <a:lvl2pPr marL="688680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377361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3pPr>
      <a:lvl4pPr marL="2066041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4pPr>
      <a:lvl5pPr marL="2754721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5pPr>
      <a:lvl6pPr marL="3443402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6pPr>
      <a:lvl7pPr marL="4132082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7pPr>
      <a:lvl8pPr marL="4820763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8pPr>
      <a:lvl9pPr marL="5509443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46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01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11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08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9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9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4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80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48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5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668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79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4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04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4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79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15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474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752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577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86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49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018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287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365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459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69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889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913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27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87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90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68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5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02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9740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37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2023-09-12T03:20:37Z</dcterms:created>
  <dcterms:modified xsi:type="dcterms:W3CDTF">2023-09-12T03:21:58Z</dcterms:modified>
</cp:coreProperties>
</file>