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901D3-D0DE-4871-8DF9-BF3D8A0C9C7A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B15-E3DD-4D61-B336-CE0E9EA95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0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69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9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3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7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60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82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2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36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5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4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5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16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5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6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4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3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9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1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1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25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2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4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6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1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CA7C-0241-4BEE-8F47-27131080B938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05B3-4BCC-4B8F-A817-CCE707F6E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2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5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ctr" defTabSz="1377361" rtl="0" eaLnBrk="1" latinLnBrk="0" hangingPunct="1">
        <a:spcBef>
          <a:spcPct val="0"/>
        </a:spcBef>
        <a:buNone/>
        <a:defRPr sz="6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510" indent="-516510" algn="l" defTabSz="1377361" rtl="0" eaLnBrk="1" latinLnBrk="0" hangingPunct="1">
        <a:spcBef>
          <a:spcPct val="20000"/>
        </a:spcBef>
        <a:buFont typeface="Arial" pitchFamily="34" charset="0"/>
        <a:buChar char="•"/>
        <a:defRPr sz="4820" kern="1200">
          <a:solidFill>
            <a:schemeClr val="tx1"/>
          </a:solidFill>
          <a:latin typeface="+mn-lt"/>
          <a:ea typeface="+mn-ea"/>
          <a:cs typeface="+mn-cs"/>
        </a:defRPr>
      </a:lvl1pPr>
      <a:lvl2pPr marL="1119106" indent="-430425" algn="l" defTabSz="1377361" rtl="0" eaLnBrk="1" latinLnBrk="0" hangingPunct="1">
        <a:spcBef>
          <a:spcPct val="20000"/>
        </a:spcBef>
        <a:buFont typeface="Arial" pitchFamily="34" charset="0"/>
        <a:buChar char="–"/>
        <a:defRPr sz="4218" kern="1200">
          <a:solidFill>
            <a:schemeClr val="tx1"/>
          </a:solidFill>
          <a:latin typeface="+mn-lt"/>
          <a:ea typeface="+mn-ea"/>
          <a:cs typeface="+mn-cs"/>
        </a:defRPr>
      </a:lvl2pPr>
      <a:lvl3pPr marL="1721701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615" kern="1200">
          <a:solidFill>
            <a:schemeClr val="tx1"/>
          </a:solidFill>
          <a:latin typeface="+mn-lt"/>
          <a:ea typeface="+mn-ea"/>
          <a:cs typeface="+mn-cs"/>
        </a:defRPr>
      </a:lvl3pPr>
      <a:lvl4pPr marL="2410381" indent="-344340" algn="l" defTabSz="1377361" rtl="0" eaLnBrk="1" latinLnBrk="0" hangingPunct="1">
        <a:spcBef>
          <a:spcPct val="20000"/>
        </a:spcBef>
        <a:buFont typeface="Arial" pitchFamily="34" charset="0"/>
        <a:buChar char="–"/>
        <a:defRPr sz="3013" kern="1200">
          <a:solidFill>
            <a:schemeClr val="tx1"/>
          </a:solidFill>
          <a:latin typeface="+mn-lt"/>
          <a:ea typeface="+mn-ea"/>
          <a:cs typeface="+mn-cs"/>
        </a:defRPr>
      </a:lvl4pPr>
      <a:lvl5pPr marL="3099062" indent="-344340" algn="l" defTabSz="1377361" rtl="0" eaLnBrk="1" latinLnBrk="0" hangingPunct="1">
        <a:spcBef>
          <a:spcPct val="20000"/>
        </a:spcBef>
        <a:buFont typeface="Arial" pitchFamily="34" charset="0"/>
        <a:buChar char="»"/>
        <a:defRPr sz="3013" kern="1200">
          <a:solidFill>
            <a:schemeClr val="tx1"/>
          </a:solidFill>
          <a:latin typeface="+mn-lt"/>
          <a:ea typeface="+mn-ea"/>
          <a:cs typeface="+mn-cs"/>
        </a:defRPr>
      </a:lvl5pPr>
      <a:lvl6pPr marL="3787742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6pPr>
      <a:lvl7pPr marL="4476422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7pPr>
      <a:lvl8pPr marL="5165103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8pPr>
      <a:lvl9pPr marL="5853783" indent="-344340" algn="l" defTabSz="1377361" rtl="0" eaLnBrk="1" latinLnBrk="0" hangingPunct="1">
        <a:spcBef>
          <a:spcPct val="20000"/>
        </a:spcBef>
        <a:buFont typeface="Arial" pitchFamily="34" charset="0"/>
        <a:buChar char="•"/>
        <a:defRPr sz="3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1pPr>
      <a:lvl2pPr marL="688680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377361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3pPr>
      <a:lvl4pPr marL="2066041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4pPr>
      <a:lvl5pPr marL="2754721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5pPr>
      <a:lvl6pPr marL="3443402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6pPr>
      <a:lvl7pPr marL="4132082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7pPr>
      <a:lvl8pPr marL="4820763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8pPr>
      <a:lvl9pPr marL="5509443" algn="l" defTabSz="1377361" rtl="0" eaLnBrk="1" latinLnBrk="0" hangingPunct="1">
        <a:defRPr sz="27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MESSAGING WITH SOAP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4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6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68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53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01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33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50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38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67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4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4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8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62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37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20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55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13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5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1_Office Theme</vt:lpstr>
      <vt:lpstr>MESSAGING WITH SOAP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Riya Mangal</cp:lastModifiedBy>
  <cp:revision>2</cp:revision>
  <dcterms:created xsi:type="dcterms:W3CDTF">2023-09-12T03:15:19Z</dcterms:created>
  <dcterms:modified xsi:type="dcterms:W3CDTF">2024-09-04T08:47:25Z</dcterms:modified>
</cp:coreProperties>
</file>