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9" r:id="rId27"/>
    <p:sldId id="290" r:id="rId28"/>
    <p:sldId id="291" r:id="rId29"/>
    <p:sldId id="29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B777C-0878-43F6-B880-3BBC762EA68B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7563F-13EC-475C-9B3B-32EA13F7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523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939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97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734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70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22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936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663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88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41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71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36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91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119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297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069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5300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232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804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361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3810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07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65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20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40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24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777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4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01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09EE-1157-4986-B973-E3A64466850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ABA3-D5C5-4856-8DE5-7DF18A0262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7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09EE-1157-4986-B973-E3A64466850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ABA3-D5C5-4856-8DE5-7DF18A026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81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09EE-1157-4986-B973-E3A64466850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ABA3-D5C5-4856-8DE5-7DF18A026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778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35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09EE-1157-4986-B973-E3A64466850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ABA3-D5C5-4856-8DE5-7DF18A026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55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09EE-1157-4986-B973-E3A64466850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ABA3-D5C5-4856-8DE5-7DF18A0262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02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09EE-1157-4986-B973-E3A64466850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ABA3-D5C5-4856-8DE5-7DF18A026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7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09EE-1157-4986-B973-E3A64466850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ABA3-D5C5-4856-8DE5-7DF18A026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69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09EE-1157-4986-B973-E3A64466850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ABA3-D5C5-4856-8DE5-7DF18A026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17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09EE-1157-4986-B973-E3A64466850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ABA3-D5C5-4856-8DE5-7DF18A026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2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6809EE-1157-4986-B973-E3A64466850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72ABA3-D5C5-4856-8DE5-7DF18A026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34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09EE-1157-4986-B973-E3A64466850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ABA3-D5C5-4856-8DE5-7DF18A026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66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6809EE-1157-4986-B973-E3A64466850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72ABA3-D5C5-4856-8DE5-7DF18A0262D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11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79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lvl1pPr algn="ctr" defTabSz="1377361" rtl="0" eaLnBrk="1" latinLnBrk="0" hangingPunct="1">
        <a:spcBef>
          <a:spcPct val="0"/>
        </a:spcBef>
        <a:buNone/>
        <a:defRPr sz="66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6510" indent="-516510" algn="l" defTabSz="1377361" rtl="0" eaLnBrk="1" latinLnBrk="0" hangingPunct="1">
        <a:spcBef>
          <a:spcPct val="20000"/>
        </a:spcBef>
        <a:buFont typeface="Arial" pitchFamily="34" charset="0"/>
        <a:buChar char="•"/>
        <a:defRPr sz="4820" kern="1200">
          <a:solidFill>
            <a:schemeClr val="tx1"/>
          </a:solidFill>
          <a:latin typeface="+mn-lt"/>
          <a:ea typeface="+mn-ea"/>
          <a:cs typeface="+mn-cs"/>
        </a:defRPr>
      </a:lvl1pPr>
      <a:lvl2pPr marL="1119106" indent="-430425" algn="l" defTabSz="1377361" rtl="0" eaLnBrk="1" latinLnBrk="0" hangingPunct="1">
        <a:spcBef>
          <a:spcPct val="20000"/>
        </a:spcBef>
        <a:buFont typeface="Arial" pitchFamily="34" charset="0"/>
        <a:buChar char="–"/>
        <a:defRPr sz="4218" kern="1200">
          <a:solidFill>
            <a:schemeClr val="tx1"/>
          </a:solidFill>
          <a:latin typeface="+mn-lt"/>
          <a:ea typeface="+mn-ea"/>
          <a:cs typeface="+mn-cs"/>
        </a:defRPr>
      </a:lvl2pPr>
      <a:lvl3pPr marL="1721701" indent="-344340" algn="l" defTabSz="1377361" rtl="0" eaLnBrk="1" latinLnBrk="0" hangingPunct="1">
        <a:spcBef>
          <a:spcPct val="20000"/>
        </a:spcBef>
        <a:buFont typeface="Arial" pitchFamily="34" charset="0"/>
        <a:buChar char="•"/>
        <a:defRPr sz="3615" kern="1200">
          <a:solidFill>
            <a:schemeClr val="tx1"/>
          </a:solidFill>
          <a:latin typeface="+mn-lt"/>
          <a:ea typeface="+mn-ea"/>
          <a:cs typeface="+mn-cs"/>
        </a:defRPr>
      </a:lvl3pPr>
      <a:lvl4pPr marL="2410381" indent="-344340" algn="l" defTabSz="1377361" rtl="0" eaLnBrk="1" latinLnBrk="0" hangingPunct="1">
        <a:spcBef>
          <a:spcPct val="20000"/>
        </a:spcBef>
        <a:buFont typeface="Arial" pitchFamily="34" charset="0"/>
        <a:buChar char="–"/>
        <a:defRPr sz="3013" kern="1200">
          <a:solidFill>
            <a:schemeClr val="tx1"/>
          </a:solidFill>
          <a:latin typeface="+mn-lt"/>
          <a:ea typeface="+mn-ea"/>
          <a:cs typeface="+mn-cs"/>
        </a:defRPr>
      </a:lvl4pPr>
      <a:lvl5pPr marL="3099062" indent="-344340" algn="l" defTabSz="1377361" rtl="0" eaLnBrk="1" latinLnBrk="0" hangingPunct="1">
        <a:spcBef>
          <a:spcPct val="20000"/>
        </a:spcBef>
        <a:buFont typeface="Arial" pitchFamily="34" charset="0"/>
        <a:buChar char="»"/>
        <a:defRPr sz="3013" kern="1200">
          <a:solidFill>
            <a:schemeClr val="tx1"/>
          </a:solidFill>
          <a:latin typeface="+mn-lt"/>
          <a:ea typeface="+mn-ea"/>
          <a:cs typeface="+mn-cs"/>
        </a:defRPr>
      </a:lvl5pPr>
      <a:lvl6pPr marL="3787742" indent="-344340" algn="l" defTabSz="1377361" rtl="0" eaLnBrk="1" latinLnBrk="0" hangingPunct="1">
        <a:spcBef>
          <a:spcPct val="20000"/>
        </a:spcBef>
        <a:buFont typeface="Arial" pitchFamily="34" charset="0"/>
        <a:buChar char="•"/>
        <a:defRPr sz="3013" kern="1200">
          <a:solidFill>
            <a:schemeClr val="tx1"/>
          </a:solidFill>
          <a:latin typeface="+mn-lt"/>
          <a:ea typeface="+mn-ea"/>
          <a:cs typeface="+mn-cs"/>
        </a:defRPr>
      </a:lvl6pPr>
      <a:lvl7pPr marL="4476422" indent="-344340" algn="l" defTabSz="1377361" rtl="0" eaLnBrk="1" latinLnBrk="0" hangingPunct="1">
        <a:spcBef>
          <a:spcPct val="20000"/>
        </a:spcBef>
        <a:buFont typeface="Arial" pitchFamily="34" charset="0"/>
        <a:buChar char="•"/>
        <a:defRPr sz="3013" kern="1200">
          <a:solidFill>
            <a:schemeClr val="tx1"/>
          </a:solidFill>
          <a:latin typeface="+mn-lt"/>
          <a:ea typeface="+mn-ea"/>
          <a:cs typeface="+mn-cs"/>
        </a:defRPr>
      </a:lvl7pPr>
      <a:lvl8pPr marL="5165103" indent="-344340" algn="l" defTabSz="1377361" rtl="0" eaLnBrk="1" latinLnBrk="0" hangingPunct="1">
        <a:spcBef>
          <a:spcPct val="20000"/>
        </a:spcBef>
        <a:buFont typeface="Arial" pitchFamily="34" charset="0"/>
        <a:buChar char="•"/>
        <a:defRPr sz="3013" kern="1200">
          <a:solidFill>
            <a:schemeClr val="tx1"/>
          </a:solidFill>
          <a:latin typeface="+mn-lt"/>
          <a:ea typeface="+mn-ea"/>
          <a:cs typeface="+mn-cs"/>
        </a:defRPr>
      </a:lvl8pPr>
      <a:lvl9pPr marL="5853783" indent="-344340" algn="l" defTabSz="1377361" rtl="0" eaLnBrk="1" latinLnBrk="0" hangingPunct="1">
        <a:spcBef>
          <a:spcPct val="20000"/>
        </a:spcBef>
        <a:buFont typeface="Arial" pitchFamily="34" charset="0"/>
        <a:buChar char="•"/>
        <a:defRPr sz="3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7361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1pPr>
      <a:lvl2pPr marL="688680" algn="l" defTabSz="1377361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2pPr>
      <a:lvl3pPr marL="1377361" algn="l" defTabSz="1377361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3pPr>
      <a:lvl4pPr marL="2066041" algn="l" defTabSz="1377361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4pPr>
      <a:lvl5pPr marL="2754721" algn="l" defTabSz="1377361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5pPr>
      <a:lvl6pPr marL="3443402" algn="l" defTabSz="1377361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6pPr>
      <a:lvl7pPr marL="4132082" algn="l" defTabSz="1377361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7pPr>
      <a:lvl8pPr marL="4820763" algn="l" defTabSz="1377361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8pPr>
      <a:lvl9pPr marL="5509443" algn="l" defTabSz="1377361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341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316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72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64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878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394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872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446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668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823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00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74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878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365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222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626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637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369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895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6965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14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55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726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988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89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4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20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9200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28</Words>
  <Application>Microsoft Office PowerPoint</Application>
  <PresentationFormat>Widescreen</PresentationFormat>
  <Paragraphs>28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Retrospect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2023-09-12T03:11:47Z</dcterms:created>
  <dcterms:modified xsi:type="dcterms:W3CDTF">2023-09-12T03:17:45Z</dcterms:modified>
</cp:coreProperties>
</file>