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66" r:id="rId4"/>
    <p:sldId id="267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CE4B54F-ADD1-4C3E-84EB-FA7E1F1D34E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AC6A2AD-0694-4804-9369-FC58BEAF1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62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54F-ADD1-4C3E-84EB-FA7E1F1D34E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A2AD-0694-4804-9369-FC58BEAF1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29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54F-ADD1-4C3E-84EB-FA7E1F1D34E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A2AD-0694-4804-9369-FC58BEAF1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60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54F-ADD1-4C3E-84EB-FA7E1F1D34E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A2AD-0694-4804-9369-FC58BEAF1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648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54F-ADD1-4C3E-84EB-FA7E1F1D34E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A2AD-0694-4804-9369-FC58BEAF1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269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54F-ADD1-4C3E-84EB-FA7E1F1D34E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A2AD-0694-4804-9369-FC58BEAF1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165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54F-ADD1-4C3E-84EB-FA7E1F1D34E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A2AD-0694-4804-9369-FC58BEAF1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625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CE4B54F-ADD1-4C3E-84EB-FA7E1F1D34E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A2AD-0694-4804-9369-FC58BEAF1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765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CE4B54F-ADD1-4C3E-84EB-FA7E1F1D34E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A2AD-0694-4804-9369-FC58BEAF1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29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54F-ADD1-4C3E-84EB-FA7E1F1D34E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A2AD-0694-4804-9369-FC58BEAF1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44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54F-ADD1-4C3E-84EB-FA7E1F1D34E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A2AD-0694-4804-9369-FC58BEAF1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76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54F-ADD1-4C3E-84EB-FA7E1F1D34E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A2AD-0694-4804-9369-FC58BEAF1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76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54F-ADD1-4C3E-84EB-FA7E1F1D34E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A2AD-0694-4804-9369-FC58BEAF1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33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54F-ADD1-4C3E-84EB-FA7E1F1D34E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A2AD-0694-4804-9369-FC58BEAF1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08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54F-ADD1-4C3E-84EB-FA7E1F1D34E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A2AD-0694-4804-9369-FC58BEAF1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50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54F-ADD1-4C3E-84EB-FA7E1F1D34E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A2AD-0694-4804-9369-FC58BEAF1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78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54F-ADD1-4C3E-84EB-FA7E1F1D34E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A2AD-0694-4804-9369-FC58BEAF1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16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E4B54F-ADD1-4C3E-84EB-FA7E1F1D34E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AC6A2AD-0694-4804-9369-FC58BEAF1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30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5530-3A9D-A3AE-667B-2505367D6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API for XML-Based Web Services (JAX-WS): Uses and Examples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105E1-B3AE-12AB-DBDE-75BBD6B8B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65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A7B1-3733-E589-EBE9-395D5F3D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Devloment</a:t>
            </a:r>
            <a:r>
              <a:rPr lang="en-IN" dirty="0"/>
              <a:t> and deployment of JAX-WS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05DA5-0CBD-6414-A67A-EBD9EBA6F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578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0B36F41-D866-1886-F414-DB0D9081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of web service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94145F0-6645-8261-C739-203054CA1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901" y="2603500"/>
            <a:ext cx="6086511" cy="3416300"/>
          </a:xfrm>
        </p:spPr>
      </p:pic>
    </p:spTree>
    <p:extLst>
      <p:ext uri="{BB962C8B-B14F-4D97-AF65-F5344CB8AC3E}">
        <p14:creationId xmlns:p14="http://schemas.microsoft.com/office/powerpoint/2010/main" val="213807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A34E-359B-F394-A441-9948351E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Consumption of web 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1DCFC6-4FE7-5E9E-2C28-4BF0E7AEC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827" y="2603500"/>
            <a:ext cx="6282659" cy="3416300"/>
          </a:xfrm>
        </p:spPr>
      </p:pic>
    </p:spTree>
    <p:extLst>
      <p:ext uri="{BB962C8B-B14F-4D97-AF65-F5344CB8AC3E}">
        <p14:creationId xmlns:p14="http://schemas.microsoft.com/office/powerpoint/2010/main" val="148515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1F4BB8-B382-9DF9-63B5-81E172FF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 of JAX-WS Uses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B9B25-607A-E6EB-19C4-A72166E38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035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1BD4B6-D907-B851-2C7A-76A809FF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Enterprise Integration</a:t>
            </a:r>
            <a:br>
              <a:rPr lang="en-US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15F24-79BE-FA0D-F5BA-2EDE72F0A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JAX-WS allows different applications within a large enterprise to communicate with each other seamlessly. This is particularly useful in scenarios where various systems developed over time using different technologies need to be integrated into a cohesive 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An ERP system integrating with multiple services such as inventory management, accounting, and customer relationship management (CRM).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45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1577-4A43-AD69-900E-6843438D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Legacy System Integration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30C4-4A2B-F11A-A2D3-82322BE0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JAX-WS enables communication with legacy systems that may not support modern web technologies. Through SOAP-based messaging, JAX-WS can facilitate integration by using XML, which is widely supported.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Connecting a Java-based modern application to a legacy COBOL-based system in a financial institution.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226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37B0-25CA-B102-F49E-6D49DF6B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Service-Oriented Architecture (SOA) and Microservices Support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02C4-10DB-F0F0-4BF8-3517552BF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SOA and microservices architectures, services are designed to be independent and reusable across applications. JAX-WS allows these services to communicate using standardized messages, promoting interoperability.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A set of microservices in a healthcare application that can process patient records, handle billing, and interface with external lab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23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069C-9521-E29B-90E3-E7EB9BB5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Cloud-Based Services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71A0-D471-E0F1-FCFB-2F001ACF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. </a:t>
            </a:r>
            <a:r>
              <a:rPr lang="en-US" dirty="0"/>
              <a:t>With the growing use of cloud infrastructure, JAX-WS can help create SOAP web services that interact with cloud applications. This is beneficial for organizations adopting cloud-native strategies who need reliable, secure web services for mission-critical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An organization hosting an inventory management service on the cloud to allow various vendor applications to access stock data securely.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7786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1149</TotalTime>
  <Words>281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Java API for XML-Based Web Services (JAX-WS): Uses and Examples</vt:lpstr>
      <vt:lpstr>Devloment and deployment of JAX-WS </vt:lpstr>
      <vt:lpstr>Creation of web service</vt:lpstr>
      <vt:lpstr>Consumption of web services</vt:lpstr>
      <vt:lpstr>Examples of JAX-WS Uses</vt:lpstr>
      <vt:lpstr>Enterprise Integration </vt:lpstr>
      <vt:lpstr>Legacy System Integration </vt:lpstr>
      <vt:lpstr>Service-Oriented Architecture (SOA) and Microservices Support </vt:lpstr>
      <vt:lpstr>Cloud-Based Services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Saksham Raj</dc:creator>
  <cp:lastModifiedBy>Saksham Raj</cp:lastModifiedBy>
  <cp:revision>2</cp:revision>
  <dcterms:created xsi:type="dcterms:W3CDTF">2024-11-02T12:39:54Z</dcterms:created>
  <dcterms:modified xsi:type="dcterms:W3CDTF">2024-11-03T13:10:10Z</dcterms:modified>
</cp:coreProperties>
</file>