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64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5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9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6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64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14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44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3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6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5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635-F383-A45A-60B9-A444AE571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265" y="1952089"/>
            <a:ext cx="4654192" cy="2116477"/>
          </a:xfrm>
        </p:spPr>
        <p:txBody>
          <a:bodyPr/>
          <a:lstStyle/>
          <a:p>
            <a:r>
              <a:rPr lang="en-IN" sz="4400" b="1" kern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Java API for XML Registries (JAXR)</a:t>
            </a:r>
            <a:endParaRPr lang="en-IN" sz="4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7D11A-4F4A-4768-4685-C6F8E06C3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5668" y="4161034"/>
            <a:ext cx="4654192" cy="1099335"/>
          </a:xfrm>
        </p:spPr>
        <p:txBody>
          <a:bodyPr/>
          <a:lstStyle/>
          <a:p>
            <a:r>
              <a:rPr lang="en-IN" b="1" u="sng" dirty="0"/>
              <a:t>Applications and USE-cases</a:t>
            </a:r>
          </a:p>
        </p:txBody>
      </p:sp>
    </p:spTree>
    <p:extLst>
      <p:ext uri="{BB962C8B-B14F-4D97-AF65-F5344CB8AC3E}">
        <p14:creationId xmlns:p14="http://schemas.microsoft.com/office/powerpoint/2010/main" val="245229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3366"/>
                </a:solidFill>
              </a:defRPr>
            </a:pPr>
            <a:r>
              <a:rPr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JAXR Applications in Enterprise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3366"/>
                </a:solidFill>
              </a:defRPr>
            </a:pPr>
            <a:r>
              <a:rPr dirty="0"/>
              <a:t>JAXR helps businesses register and find services using XML-based registries like UDDI or </a:t>
            </a:r>
            <a:r>
              <a:rPr dirty="0" err="1"/>
              <a:t>ebXML</a:t>
            </a:r>
            <a:r>
              <a:rPr dirty="0"/>
              <a:t>.</a:t>
            </a:r>
          </a:p>
          <a:p>
            <a:pPr>
              <a:defRPr sz="1800">
                <a:solidFill>
                  <a:srgbClr val="003366"/>
                </a:solidFill>
              </a:defRPr>
            </a:pPr>
            <a:r>
              <a:rPr dirty="0"/>
              <a:t>Service Registration and Discovery: Allows businesses to share services.</a:t>
            </a:r>
          </a:p>
          <a:p>
            <a:pPr>
              <a:defRPr sz="1800">
                <a:solidFill>
                  <a:srgbClr val="003366"/>
                </a:solidFill>
              </a:defRPr>
            </a:pPr>
            <a:r>
              <a:rPr dirty="0"/>
              <a:t>Example: Supply chain services for order tracking and shipping.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3366"/>
                </a:solidFill>
              </a:defRPr>
            </a:pPr>
            <a:r>
              <a:rPr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JAXR in Service-Oriented Architecture (SOA)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3366"/>
                </a:solidFill>
              </a:defRPr>
            </a:pPr>
            <a:r>
              <a:t>JAXR is important in SOA for discovering and managing services in real-time.</a:t>
            </a:r>
          </a:p>
          <a:p>
            <a:pPr>
              <a:defRPr sz="1800">
                <a:solidFill>
                  <a:srgbClr val="003366"/>
                </a:solidFill>
              </a:defRPr>
            </a:pPr>
            <a:r>
              <a:t>Dynamic Service Discovery: Services can be found when needed in real-time.</a:t>
            </a:r>
          </a:p>
          <a:p>
            <a:pPr>
              <a:defRPr sz="1800">
                <a:solidFill>
                  <a:srgbClr val="003366"/>
                </a:solidFill>
              </a:defRPr>
            </a:pPr>
            <a:r>
              <a:t>Service Lifecycle Management: Update or remove services in the registry.</a:t>
            </a:r>
          </a:p>
          <a:p>
            <a:pPr>
              <a:defRPr sz="1800">
                <a:solidFill>
                  <a:srgbClr val="003366"/>
                </a:solidFill>
              </a:defRPr>
            </a:pPr>
            <a:r>
              <a:t>Example: Banking systems using JAXR to find payment 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3366"/>
                </a:solidFill>
              </a:defRPr>
            </a:pPr>
            <a:r>
              <a:rPr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JAXR's Role in SOA for Real-Time Data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3366"/>
                </a:solidFill>
              </a:defRPr>
            </a:pPr>
            <a:r>
              <a:t>In SOA, JAXR helps connect services for real-time data sharing and processing.</a:t>
            </a:r>
          </a:p>
          <a:p>
            <a:pPr>
              <a:defRPr sz="1800">
                <a:solidFill>
                  <a:srgbClr val="003366"/>
                </a:solidFill>
              </a:defRPr>
            </a:pPr>
            <a:r>
              <a:t>Real-Time Data Exchange: Fast, dynamic service discovery for real-time communication.</a:t>
            </a:r>
          </a:p>
          <a:p>
            <a:pPr>
              <a:defRPr sz="1800">
                <a:solidFill>
                  <a:srgbClr val="003366"/>
                </a:solidFill>
              </a:defRPr>
            </a:pPr>
            <a:r>
              <a:t>Example: Financial services discovering fraud detection services.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3366"/>
                </a:solidFill>
              </a:defRPr>
            </a:pPr>
            <a:r>
              <a:rPr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JAXR in E-Government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3366"/>
                </a:solidFill>
              </a:defRPr>
            </a:pPr>
            <a:r>
              <a:rPr dirty="0"/>
              <a:t>JAXR enables different government departments to share services securely.</a:t>
            </a:r>
          </a:p>
          <a:p>
            <a:pPr>
              <a:defRPr sz="1800">
                <a:solidFill>
                  <a:srgbClr val="003366"/>
                </a:solidFill>
              </a:defRPr>
            </a:pPr>
            <a:r>
              <a:rPr dirty="0"/>
              <a:t>Interagency Communication: Different departments can find each other’s services.</a:t>
            </a:r>
          </a:p>
          <a:p>
            <a:pPr>
              <a:defRPr sz="1800">
                <a:solidFill>
                  <a:srgbClr val="003366"/>
                </a:solidFill>
              </a:defRPr>
            </a:pPr>
            <a:r>
              <a:rPr dirty="0"/>
              <a:t>Example: European Union using JAXR for cross-border services.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3366"/>
                </a:solidFill>
              </a:defRPr>
            </a:pPr>
            <a:r>
              <a:rPr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JAXR in Cloud-Based SOA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3366"/>
                </a:solidFill>
              </a:defRPr>
            </a:pPr>
            <a:r>
              <a:rPr dirty="0"/>
              <a:t>JAXR helps manage services in cloud environments, making it easier to connect services across platforms.</a:t>
            </a:r>
          </a:p>
          <a:p>
            <a:pPr>
              <a:defRPr sz="1800">
                <a:solidFill>
                  <a:srgbClr val="003366"/>
                </a:solidFill>
              </a:defRPr>
            </a:pPr>
            <a:r>
              <a:rPr dirty="0"/>
              <a:t>Hybrid Cloud Integration: Manage services in both cloud and on-premise systems.</a:t>
            </a:r>
          </a:p>
          <a:p>
            <a:pPr>
              <a:defRPr sz="1800">
                <a:solidFill>
                  <a:srgbClr val="003366"/>
                </a:solidFill>
              </a:defRPr>
            </a:pPr>
            <a:r>
              <a:rPr dirty="0"/>
              <a:t>Example: Companies connecting storage and processing services across cloud platforms.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3366"/>
                </a:solidFill>
              </a:defRPr>
            </a:pPr>
            <a:r>
              <a:rPr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Conclusion: Why JAXR is Valuable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3366"/>
                </a:solidFill>
              </a:defRPr>
            </a:pPr>
            <a:r>
              <a:t>JAXR simplifies service registration and discovery, especially in SOA systems.</a:t>
            </a:r>
          </a:p>
          <a:p>
            <a:pPr>
              <a:defRPr sz="1800">
                <a:solidFill>
                  <a:srgbClr val="003366"/>
                </a:solidFill>
              </a:defRPr>
            </a:pPr>
            <a:r>
              <a:t>Supports SOA flexibility and cross-platform service integration.</a:t>
            </a:r>
          </a:p>
          <a:p>
            <a:pPr>
              <a:defRPr sz="1800">
                <a:solidFill>
                  <a:srgbClr val="003366"/>
                </a:solidFill>
              </a:defRPr>
            </a:pPr>
            <a:r>
              <a:t>Works well in hybrid and cloud environments, making it essential for modern businesses.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280</TotalTime>
  <Words>275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Java API for XML Registries (JAXR)</vt:lpstr>
      <vt:lpstr>JAXR Applications in Enterprise Integration</vt:lpstr>
      <vt:lpstr>JAXR in Service-Oriented Architecture (SOA)</vt:lpstr>
      <vt:lpstr>JAXR's Role in SOA for Real-Time Data Exchange</vt:lpstr>
      <vt:lpstr>JAXR in E-Government Systems</vt:lpstr>
      <vt:lpstr>JAXR in Cloud-Based SOA</vt:lpstr>
      <vt:lpstr>Conclusion: Why JAXR is Valuable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Prabhav Chandra Rajput</cp:lastModifiedBy>
  <cp:revision>7</cp:revision>
  <dcterms:created xsi:type="dcterms:W3CDTF">2013-01-27T09:14:16Z</dcterms:created>
  <dcterms:modified xsi:type="dcterms:W3CDTF">2024-11-02T10:21:56Z</dcterms:modified>
  <cp:category/>
</cp:coreProperties>
</file>