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EF9508-D404-4601-91C0-635B12353998}">
          <p14:sldIdLst>
            <p14:sldId id="256"/>
          </p14:sldIdLst>
        </p14:section>
        <p14:section name="Untitled Section" id="{4324EBC2-D590-48F7-818E-170BC849D5D3}">
          <p14:sldIdLst>
            <p14:sldId id="257"/>
            <p14:sldId id="258"/>
            <p14:sldId id="259"/>
            <p14:sldId id="260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1791-2D2E-96AD-8A9E-F0ED54272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424" y="2720302"/>
            <a:ext cx="8791575" cy="2463678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Introduction </a:t>
            </a:r>
            <a:b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         to </a:t>
            </a:r>
            <a:b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 WS Choreography</a:t>
            </a:r>
            <a:br>
              <a:rPr lang="en-IN" b="1" i="1" dirty="0">
                <a:solidFill>
                  <a:srgbClr val="005A9C"/>
                </a:solidFill>
                <a:effectLst/>
                <a:latin typeface="Arial" panose="020B0604020202020204" pitchFamily="34" charset="0"/>
              </a:rPr>
            </a:br>
            <a:endParaRPr lang="en-IN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B3CF-8CE1-B8C4-F9E7-8D4B85BDA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778" y="3509961"/>
            <a:ext cx="10315576" cy="334803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 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N" dirty="0"/>
              <a:t>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</a:t>
            </a:r>
          </a:p>
          <a:p>
            <a:r>
              <a:rPr lang="en-IN" dirty="0"/>
              <a:t> </a:t>
            </a:r>
          </a:p>
          <a:p>
            <a:endParaRPr lang="en-IN" sz="1400" dirty="0"/>
          </a:p>
          <a:p>
            <a:r>
              <a:rPr lang="en-IN" sz="1400" dirty="0"/>
              <a:t>                                                                                                                                                      submitted by-</a:t>
            </a:r>
          </a:p>
          <a:p>
            <a:r>
              <a:rPr lang="en-IN" sz="1400" dirty="0"/>
              <a:t>                                                                                                                                                                       Himanshu </a:t>
            </a:r>
            <a:r>
              <a:rPr lang="en-IN" sz="1400" dirty="0" err="1"/>
              <a:t>kumar</a:t>
            </a:r>
            <a:endParaRPr lang="en-IN" sz="1400" dirty="0"/>
          </a:p>
          <a:p>
            <a:r>
              <a:rPr lang="en-IN" sz="1400" dirty="0"/>
              <a:t>                                                                                                                                                                          2021UCS4012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883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7F66A-F2D5-D378-8A29-2C9770529900}"/>
              </a:ext>
            </a:extLst>
          </p:cNvPr>
          <p:cNvSpPr txBox="1"/>
          <p:nvPr/>
        </p:nvSpPr>
        <p:spPr>
          <a:xfrm>
            <a:off x="4669166" y="1139996"/>
            <a:ext cx="28536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351DD6-1CC2-D76B-120B-B57642CA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34" y="2268586"/>
            <a:ext cx="945173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Web Service Choreography, or WS-Choreography, is a specification that defines how multiple web services interact with each other to achieve a common business goal. It provides a framework for describing the sequence of messages exchanged between web services, as well as the rules and constraints that govern these interactions.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WS-Choreography is designed to support complex business processes that involve multiple web services. It allows web services to 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-apple-system"/>
              </a:rPr>
              <a:t> 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inherit"/>
              </a:rPr>
              <a:t>collaborate</a:t>
            </a:r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 and coordinate with each other to achieve a common business goal, without the need for a central orchestrator or controller. This makes it possible to create flexible, loosely-coupled systems that can adapt to changing business requirements and conditions.</a:t>
            </a:r>
          </a:p>
          <a:p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67782-0FFC-2D4B-8BC5-D669700ACB0E}"/>
              </a:ext>
            </a:extLst>
          </p:cNvPr>
          <p:cNvSpPr txBox="1"/>
          <p:nvPr/>
        </p:nvSpPr>
        <p:spPr>
          <a:xfrm>
            <a:off x="4496748" y="1107832"/>
            <a:ext cx="2297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4EDE3-16E5-9AAC-134F-C487FAA6B37C}"/>
              </a:ext>
            </a:extLst>
          </p:cNvPr>
          <p:cNvSpPr txBox="1"/>
          <p:nvPr/>
        </p:nvSpPr>
        <p:spPr>
          <a:xfrm>
            <a:off x="961644" y="2002184"/>
            <a:ext cx="102687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Message exchange patterns</a:t>
            </a:r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: Defines the types of messages that can be exchanged between web services, such as request-response, one-way, and asynchronous.</a:t>
            </a:r>
          </a:p>
          <a:p>
            <a:pPr algn="l"/>
            <a:endParaRPr lang="en-US" sz="2000" b="0" i="0" dirty="0">
              <a:solidFill>
                <a:schemeClr val="tx1">
                  <a:lumMod val="7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Choreography rules</a:t>
            </a:r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: Specifies the rules and constraints that govern the interactions between web services, such as message ordering, message validation, and error handling.</a:t>
            </a:r>
          </a:p>
          <a:p>
            <a:pPr algn="l"/>
            <a:endParaRPr lang="en-US" sz="2000" b="0" i="0" dirty="0">
              <a:solidFill>
                <a:schemeClr val="tx1">
                  <a:lumMod val="7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State transitions</a:t>
            </a:r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: Defines the sequence of states that a web service can transition through during a choreography, and the conditions that trigger these transitions.</a:t>
            </a:r>
          </a:p>
          <a:p>
            <a:pPr algn="l"/>
            <a:endParaRPr lang="en-US" sz="2000" b="0" i="0" dirty="0">
              <a:solidFill>
                <a:schemeClr val="tx1">
                  <a:lumMod val="7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Transaction support</a:t>
            </a:r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: Provides support for transactional interactions between web services, to ensure that data consistency is maintained across multiple service calls.</a:t>
            </a:r>
          </a:p>
          <a:p>
            <a:pPr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A2952-9457-C37C-FA84-9FE713AB32E6}"/>
              </a:ext>
            </a:extLst>
          </p:cNvPr>
          <p:cNvSpPr txBox="1"/>
          <p:nvPr/>
        </p:nvSpPr>
        <p:spPr>
          <a:xfrm>
            <a:off x="3110054" y="853041"/>
            <a:ext cx="597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WS Choreography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F0C98-98F1-AF7E-7459-106E095CD7ED}"/>
              </a:ext>
            </a:extLst>
          </p:cNvPr>
          <p:cNvSpPr txBox="1"/>
          <p:nvPr/>
        </p:nvSpPr>
        <p:spPr>
          <a:xfrm>
            <a:off x="2639111" y="5106312"/>
            <a:ext cx="10529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5EA3E3-8B73-06AD-3D7F-664AC188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56" y="889847"/>
            <a:ext cx="1112355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Decentralized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In WS Choreography, each participating service is aware of its interactions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with other services. This decentralization allows services to operate independently while still collaborating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 achieve a common goal.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Process 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Choreography defines the sequence of message exchanges and interactions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between services, outlining how they communicate, the order of operations, and the roles each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plays in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Business Process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Choreography is closely tied to business processes, enabling organizations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model workflows that span multiple services.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This alignment helps organizations visualize and optimize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their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Standards and Protocols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WS Choreography employs standards such as WS-CDL 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(Web Services Choreography Description Language) and BPEL (Business Process Execution Language)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formalize the interactions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relationships among services.</a:t>
            </a:r>
          </a:p>
        </p:txBody>
      </p:sp>
    </p:spTree>
    <p:extLst>
      <p:ext uri="{BB962C8B-B14F-4D97-AF65-F5344CB8AC3E}">
        <p14:creationId xmlns:p14="http://schemas.microsoft.com/office/powerpoint/2010/main" val="935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EA899-F9CA-CC69-39AA-F2F50F7DC01C}"/>
              </a:ext>
            </a:extLst>
          </p:cNvPr>
          <p:cNvSpPr txBox="1"/>
          <p:nvPr/>
        </p:nvSpPr>
        <p:spPr>
          <a:xfrm>
            <a:off x="5030035" y="980517"/>
            <a:ext cx="213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41C299-5327-A381-B187-9DEE05A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65" y="742773"/>
            <a:ext cx="1075986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Flexibility and Reusability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Services can be reused in different choreographies, allowing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easy adaptation to changing business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New services can be integrated into existing choreographies without significant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disruption, facilitating growth and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Improved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Promotes seamless cooperation among different services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organizations, making it easier to coordinate complex workflows. </a:t>
            </a:r>
          </a:p>
        </p:txBody>
      </p:sp>
    </p:spTree>
    <p:extLst>
      <p:ext uri="{BB962C8B-B14F-4D97-AF65-F5344CB8AC3E}">
        <p14:creationId xmlns:p14="http://schemas.microsoft.com/office/powerpoint/2010/main" val="10433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DF349-AA15-513E-3A75-4D67B6F74273}"/>
              </a:ext>
            </a:extLst>
          </p:cNvPr>
          <p:cNvSpPr txBox="1"/>
          <p:nvPr/>
        </p:nvSpPr>
        <p:spPr>
          <a:xfrm>
            <a:off x="5167700" y="1213339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DDEF3-776A-F4BD-116A-FF7F0F1F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8" y="2710482"/>
            <a:ext cx="1057052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WS Choreography is a powerful approach for designing and implementing complex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interactions in a distributed environment. By enabling decentralized communication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emphasizing the collaborative aspects of service interactions, it provides organizations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flexibility and agility needed to navigate the demands of modern business processes.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As organizations increasingly rely on diverse services to 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eliver value, understanding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leveraging WS Choreography becomes essential for effective service integration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BA80-1388-F872-E560-838EDB11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29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</a:t>
            </a:r>
            <a:r>
              <a:rPr lang="en-IN" sz="6000" i="1" dirty="0">
                <a:latin typeface="Papyrus" panose="03070502060502030205" pitchFamily="66" charset="0"/>
              </a:rPr>
              <a:t>Thank you</a:t>
            </a:r>
            <a:br>
              <a:rPr lang="en-IN" sz="6000" dirty="0"/>
            </a:br>
            <a:r>
              <a:rPr lang="en-IN" sz="6000" dirty="0"/>
              <a:t>                      </a:t>
            </a:r>
            <a:r>
              <a:rPr lang="en-IN" sz="1800" i="1" dirty="0">
                <a:solidFill>
                  <a:schemeClr val="tx1">
                    <a:lumMod val="65000"/>
                  </a:schemeClr>
                </a:solidFill>
              </a:rPr>
              <a:t>for your appreciation</a:t>
            </a:r>
          </a:p>
        </p:txBody>
      </p:sp>
    </p:spTree>
    <p:extLst>
      <p:ext uri="{BB962C8B-B14F-4D97-AF65-F5344CB8AC3E}">
        <p14:creationId xmlns:p14="http://schemas.microsoft.com/office/powerpoint/2010/main" val="160163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546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inherit</vt:lpstr>
      <vt:lpstr>Papyrus</vt:lpstr>
      <vt:lpstr>Tw Cen MT</vt:lpstr>
      <vt:lpstr>Circuit</vt:lpstr>
      <vt:lpstr>Introduction               to       WS Choreography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Thank you                       for your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Kumar</dc:creator>
  <cp:lastModifiedBy>Himanshu Kumar</cp:lastModifiedBy>
  <cp:revision>2</cp:revision>
  <dcterms:created xsi:type="dcterms:W3CDTF">2024-09-22T11:03:26Z</dcterms:created>
  <dcterms:modified xsi:type="dcterms:W3CDTF">2024-11-02T19:19:49Z</dcterms:modified>
</cp:coreProperties>
</file>