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handoutMasterIdLst>
    <p:handoutMasterId r:id="rId18"/>
  </p:handoutMasterIdLst>
  <p:sldIdLst>
    <p:sldId id="256" r:id="rId2"/>
    <p:sldId id="257" r:id="rId3"/>
    <p:sldId id="258" r:id="rId4"/>
    <p:sldId id="264" r:id="rId5"/>
    <p:sldId id="279" r:id="rId6"/>
    <p:sldId id="261" r:id="rId7"/>
    <p:sldId id="278" r:id="rId8"/>
    <p:sldId id="276" r:id="rId9"/>
    <p:sldId id="280" r:id="rId10"/>
    <p:sldId id="283" r:id="rId11"/>
    <p:sldId id="259" r:id="rId12"/>
    <p:sldId id="281" r:id="rId13"/>
    <p:sldId id="282" r:id="rId14"/>
    <p:sldId id="265" r:id="rId15"/>
    <p:sldId id="268" r:id="rId16"/>
  </p:sldIdLst>
  <p:sldSz cx="12192000" cy="6858000"/>
  <p:notesSz cx="6858000" cy="9144000"/>
  <p:defaultTextStyle>
    <a:defPPr>
      <a:defRPr lang="en-V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294" autoAdjust="0"/>
    <p:restoredTop sz="94660"/>
  </p:normalViewPr>
  <p:slideViewPr>
    <p:cSldViewPr snapToGrid="0">
      <p:cViewPr varScale="1">
        <p:scale>
          <a:sx n="73" d="100"/>
          <a:sy n="73" d="100"/>
        </p:scale>
        <p:origin x="40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C4DF60A-7FEC-4DBF-B493-CC875629EC6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U"/>
          </a:p>
        </p:txBody>
      </p:sp>
      <p:sp>
        <p:nvSpPr>
          <p:cNvPr id="3" name="Date Placeholder 2">
            <a:extLst>
              <a:ext uri="{FF2B5EF4-FFF2-40B4-BE49-F238E27FC236}">
                <a16:creationId xmlns:a16="http://schemas.microsoft.com/office/drawing/2014/main" id="{C3A238AF-8D52-46C2-83FD-50DA93CB7DF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DE5CB98-0069-4C9D-8ABD-AB48765DD620}" type="datetimeFigureOut">
              <a:rPr lang="en-VU" smtClean="0"/>
              <a:t>06/22/2019</a:t>
            </a:fld>
            <a:endParaRPr lang="en-VU"/>
          </a:p>
        </p:txBody>
      </p:sp>
      <p:sp>
        <p:nvSpPr>
          <p:cNvPr id="4" name="Footer Placeholder 3">
            <a:extLst>
              <a:ext uri="{FF2B5EF4-FFF2-40B4-BE49-F238E27FC236}">
                <a16:creationId xmlns:a16="http://schemas.microsoft.com/office/drawing/2014/main" id="{45385FD8-BEF9-40FF-BA74-0A214A37A0E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VU"/>
          </a:p>
        </p:txBody>
      </p:sp>
      <p:sp>
        <p:nvSpPr>
          <p:cNvPr id="5" name="Slide Number Placeholder 4">
            <a:extLst>
              <a:ext uri="{FF2B5EF4-FFF2-40B4-BE49-F238E27FC236}">
                <a16:creationId xmlns:a16="http://schemas.microsoft.com/office/drawing/2014/main" id="{E9356B15-0199-4119-9EA4-5F855788953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AD253A6-C115-43C9-A272-C97F42548253}" type="slidenum">
              <a:rPr lang="en-VU" smtClean="0"/>
              <a:t>‹#›</a:t>
            </a:fld>
            <a:endParaRPr lang="en-VU"/>
          </a:p>
        </p:txBody>
      </p:sp>
    </p:spTree>
    <p:extLst>
      <p:ext uri="{BB962C8B-B14F-4D97-AF65-F5344CB8AC3E}">
        <p14:creationId xmlns:p14="http://schemas.microsoft.com/office/powerpoint/2010/main" val="93183512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E5E058-51DA-4ED6-AE85-AEF3354003AC}" type="datetimeFigureOut">
              <a:rPr lang="en-VU" smtClean="0"/>
              <a:t>06/22/2019</a:t>
            </a:fld>
            <a:endParaRPr lang="en-V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V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V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V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F762B8-5199-4F5D-B4DC-E79D3A9969B0}" type="slidenum">
              <a:rPr lang="en-VU" smtClean="0"/>
              <a:t>‹#›</a:t>
            </a:fld>
            <a:endParaRPr lang="en-VU"/>
          </a:p>
        </p:txBody>
      </p:sp>
    </p:spTree>
    <p:extLst>
      <p:ext uri="{BB962C8B-B14F-4D97-AF65-F5344CB8AC3E}">
        <p14:creationId xmlns:p14="http://schemas.microsoft.com/office/powerpoint/2010/main" val="319217223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AE6E6-CB58-4988-9CA4-22BB9CA8BE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VU"/>
          </a:p>
        </p:txBody>
      </p:sp>
      <p:sp>
        <p:nvSpPr>
          <p:cNvPr id="3" name="Subtitle 2">
            <a:extLst>
              <a:ext uri="{FF2B5EF4-FFF2-40B4-BE49-F238E27FC236}">
                <a16:creationId xmlns:a16="http://schemas.microsoft.com/office/drawing/2014/main" id="{A8913EEE-ED33-4EC8-A46D-0A34E89822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VU"/>
          </a:p>
        </p:txBody>
      </p:sp>
      <p:sp>
        <p:nvSpPr>
          <p:cNvPr id="4" name="Date Placeholder 3">
            <a:extLst>
              <a:ext uri="{FF2B5EF4-FFF2-40B4-BE49-F238E27FC236}">
                <a16:creationId xmlns:a16="http://schemas.microsoft.com/office/drawing/2014/main" id="{4CF4A7BE-F4B8-4221-BF15-CF04017C0597}"/>
              </a:ext>
            </a:extLst>
          </p:cNvPr>
          <p:cNvSpPr>
            <a:spLocks noGrp="1"/>
          </p:cNvSpPr>
          <p:nvPr>
            <p:ph type="dt" sz="half" idx="10"/>
          </p:nvPr>
        </p:nvSpPr>
        <p:spPr/>
        <p:txBody>
          <a:bodyPr/>
          <a:lstStyle/>
          <a:p>
            <a:fld id="{543B8876-8781-4047-8CE5-1D813D7FC77F}" type="datetime8">
              <a:rPr lang="en-VU" smtClean="0"/>
              <a:t>06/22/2019 08:54</a:t>
            </a:fld>
            <a:endParaRPr lang="en-VU"/>
          </a:p>
        </p:txBody>
      </p:sp>
      <p:sp>
        <p:nvSpPr>
          <p:cNvPr id="5" name="Footer Placeholder 4">
            <a:extLst>
              <a:ext uri="{FF2B5EF4-FFF2-40B4-BE49-F238E27FC236}">
                <a16:creationId xmlns:a16="http://schemas.microsoft.com/office/drawing/2014/main" id="{CE36BF6F-52B9-4FC1-B995-DE43CEBC3580}"/>
              </a:ext>
            </a:extLst>
          </p:cNvPr>
          <p:cNvSpPr>
            <a:spLocks noGrp="1"/>
          </p:cNvSpPr>
          <p:nvPr>
            <p:ph type="ftr" sz="quarter" idx="11"/>
          </p:nvPr>
        </p:nvSpPr>
        <p:spPr/>
        <p:txBody>
          <a:bodyPr/>
          <a:lstStyle/>
          <a:p>
            <a:endParaRPr lang="en-VU"/>
          </a:p>
        </p:txBody>
      </p:sp>
      <p:sp>
        <p:nvSpPr>
          <p:cNvPr id="6" name="Slide Number Placeholder 5">
            <a:extLst>
              <a:ext uri="{FF2B5EF4-FFF2-40B4-BE49-F238E27FC236}">
                <a16:creationId xmlns:a16="http://schemas.microsoft.com/office/drawing/2014/main" id="{FD080FC4-C3E9-4ED9-B402-A5D0DF558B7B}"/>
              </a:ext>
            </a:extLst>
          </p:cNvPr>
          <p:cNvSpPr>
            <a:spLocks noGrp="1"/>
          </p:cNvSpPr>
          <p:nvPr>
            <p:ph type="sldNum" sz="quarter" idx="12"/>
          </p:nvPr>
        </p:nvSpPr>
        <p:spPr/>
        <p:txBody>
          <a:bodyPr/>
          <a:lstStyle/>
          <a:p>
            <a:fld id="{1BEDFFD4-B6F5-47F1-AF42-063036A3A505}" type="slidenum">
              <a:rPr lang="en-VU" smtClean="0"/>
              <a:t>‹#›</a:t>
            </a:fld>
            <a:endParaRPr lang="en-VU"/>
          </a:p>
        </p:txBody>
      </p:sp>
    </p:spTree>
    <p:extLst>
      <p:ext uri="{BB962C8B-B14F-4D97-AF65-F5344CB8AC3E}">
        <p14:creationId xmlns:p14="http://schemas.microsoft.com/office/powerpoint/2010/main" val="3690002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5C771-A03F-4110-858D-06F1F92DE90C}"/>
              </a:ext>
            </a:extLst>
          </p:cNvPr>
          <p:cNvSpPr>
            <a:spLocks noGrp="1"/>
          </p:cNvSpPr>
          <p:nvPr>
            <p:ph type="title"/>
          </p:nvPr>
        </p:nvSpPr>
        <p:spPr/>
        <p:txBody>
          <a:bodyPr/>
          <a:lstStyle/>
          <a:p>
            <a:r>
              <a:rPr lang="en-US"/>
              <a:t>Click to edit Master title style</a:t>
            </a:r>
            <a:endParaRPr lang="en-VU"/>
          </a:p>
        </p:txBody>
      </p:sp>
      <p:sp>
        <p:nvSpPr>
          <p:cNvPr id="3" name="Vertical Text Placeholder 2">
            <a:extLst>
              <a:ext uri="{FF2B5EF4-FFF2-40B4-BE49-F238E27FC236}">
                <a16:creationId xmlns:a16="http://schemas.microsoft.com/office/drawing/2014/main" id="{24E39D04-2A95-4215-98E2-5FB1945AAD0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VU"/>
          </a:p>
        </p:txBody>
      </p:sp>
      <p:sp>
        <p:nvSpPr>
          <p:cNvPr id="4" name="Date Placeholder 3">
            <a:extLst>
              <a:ext uri="{FF2B5EF4-FFF2-40B4-BE49-F238E27FC236}">
                <a16:creationId xmlns:a16="http://schemas.microsoft.com/office/drawing/2014/main" id="{55D25582-0812-4492-B8E3-3A17BDD1E9CA}"/>
              </a:ext>
            </a:extLst>
          </p:cNvPr>
          <p:cNvSpPr>
            <a:spLocks noGrp="1"/>
          </p:cNvSpPr>
          <p:nvPr>
            <p:ph type="dt" sz="half" idx="10"/>
          </p:nvPr>
        </p:nvSpPr>
        <p:spPr/>
        <p:txBody>
          <a:bodyPr/>
          <a:lstStyle/>
          <a:p>
            <a:fld id="{5DF7619D-40A3-4EBA-BFBE-A7151DBA219C}" type="datetime8">
              <a:rPr lang="en-VU" smtClean="0"/>
              <a:t>06/22/2019 08:54</a:t>
            </a:fld>
            <a:endParaRPr lang="en-VU"/>
          </a:p>
        </p:txBody>
      </p:sp>
      <p:sp>
        <p:nvSpPr>
          <p:cNvPr id="5" name="Footer Placeholder 4">
            <a:extLst>
              <a:ext uri="{FF2B5EF4-FFF2-40B4-BE49-F238E27FC236}">
                <a16:creationId xmlns:a16="http://schemas.microsoft.com/office/drawing/2014/main" id="{20EB951C-4225-4F42-A1B8-3DCC02001FE4}"/>
              </a:ext>
            </a:extLst>
          </p:cNvPr>
          <p:cNvSpPr>
            <a:spLocks noGrp="1"/>
          </p:cNvSpPr>
          <p:nvPr>
            <p:ph type="ftr" sz="quarter" idx="11"/>
          </p:nvPr>
        </p:nvSpPr>
        <p:spPr/>
        <p:txBody>
          <a:bodyPr/>
          <a:lstStyle/>
          <a:p>
            <a:endParaRPr lang="en-VU"/>
          </a:p>
        </p:txBody>
      </p:sp>
      <p:sp>
        <p:nvSpPr>
          <p:cNvPr id="6" name="Slide Number Placeholder 5">
            <a:extLst>
              <a:ext uri="{FF2B5EF4-FFF2-40B4-BE49-F238E27FC236}">
                <a16:creationId xmlns:a16="http://schemas.microsoft.com/office/drawing/2014/main" id="{9D5FA705-D18C-42C6-BFB0-8F35DC38DFC5}"/>
              </a:ext>
            </a:extLst>
          </p:cNvPr>
          <p:cNvSpPr>
            <a:spLocks noGrp="1"/>
          </p:cNvSpPr>
          <p:nvPr>
            <p:ph type="sldNum" sz="quarter" idx="12"/>
          </p:nvPr>
        </p:nvSpPr>
        <p:spPr/>
        <p:txBody>
          <a:bodyPr/>
          <a:lstStyle/>
          <a:p>
            <a:fld id="{1BEDFFD4-B6F5-47F1-AF42-063036A3A505}" type="slidenum">
              <a:rPr lang="en-VU" smtClean="0"/>
              <a:t>‹#›</a:t>
            </a:fld>
            <a:endParaRPr lang="en-VU"/>
          </a:p>
        </p:txBody>
      </p:sp>
    </p:spTree>
    <p:extLst>
      <p:ext uri="{BB962C8B-B14F-4D97-AF65-F5344CB8AC3E}">
        <p14:creationId xmlns:p14="http://schemas.microsoft.com/office/powerpoint/2010/main" val="2111826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DAA4CC-37ED-496F-8663-D0CF65F6CA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VU"/>
          </a:p>
        </p:txBody>
      </p:sp>
      <p:sp>
        <p:nvSpPr>
          <p:cNvPr id="3" name="Vertical Text Placeholder 2">
            <a:extLst>
              <a:ext uri="{FF2B5EF4-FFF2-40B4-BE49-F238E27FC236}">
                <a16:creationId xmlns:a16="http://schemas.microsoft.com/office/drawing/2014/main" id="{67130B48-703A-4183-92D8-099D681EB10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VU"/>
          </a:p>
        </p:txBody>
      </p:sp>
      <p:sp>
        <p:nvSpPr>
          <p:cNvPr id="4" name="Date Placeholder 3">
            <a:extLst>
              <a:ext uri="{FF2B5EF4-FFF2-40B4-BE49-F238E27FC236}">
                <a16:creationId xmlns:a16="http://schemas.microsoft.com/office/drawing/2014/main" id="{10223FD9-84E7-4F2C-954E-B792149B0434}"/>
              </a:ext>
            </a:extLst>
          </p:cNvPr>
          <p:cNvSpPr>
            <a:spLocks noGrp="1"/>
          </p:cNvSpPr>
          <p:nvPr>
            <p:ph type="dt" sz="half" idx="10"/>
          </p:nvPr>
        </p:nvSpPr>
        <p:spPr/>
        <p:txBody>
          <a:bodyPr/>
          <a:lstStyle/>
          <a:p>
            <a:fld id="{FA7BC6A9-4CF0-4EC3-A54E-BA7D4E39DD56}" type="datetime8">
              <a:rPr lang="en-VU" smtClean="0"/>
              <a:t>06/22/2019 08:54</a:t>
            </a:fld>
            <a:endParaRPr lang="en-VU"/>
          </a:p>
        </p:txBody>
      </p:sp>
      <p:sp>
        <p:nvSpPr>
          <p:cNvPr id="5" name="Footer Placeholder 4">
            <a:extLst>
              <a:ext uri="{FF2B5EF4-FFF2-40B4-BE49-F238E27FC236}">
                <a16:creationId xmlns:a16="http://schemas.microsoft.com/office/drawing/2014/main" id="{215D33B7-22F1-4689-9764-B5B241726B70}"/>
              </a:ext>
            </a:extLst>
          </p:cNvPr>
          <p:cNvSpPr>
            <a:spLocks noGrp="1"/>
          </p:cNvSpPr>
          <p:nvPr>
            <p:ph type="ftr" sz="quarter" idx="11"/>
          </p:nvPr>
        </p:nvSpPr>
        <p:spPr/>
        <p:txBody>
          <a:bodyPr/>
          <a:lstStyle/>
          <a:p>
            <a:endParaRPr lang="en-VU"/>
          </a:p>
        </p:txBody>
      </p:sp>
      <p:sp>
        <p:nvSpPr>
          <p:cNvPr id="6" name="Slide Number Placeholder 5">
            <a:extLst>
              <a:ext uri="{FF2B5EF4-FFF2-40B4-BE49-F238E27FC236}">
                <a16:creationId xmlns:a16="http://schemas.microsoft.com/office/drawing/2014/main" id="{C2201E10-F9F1-4AD4-94C3-EE13454ABA0D}"/>
              </a:ext>
            </a:extLst>
          </p:cNvPr>
          <p:cNvSpPr>
            <a:spLocks noGrp="1"/>
          </p:cNvSpPr>
          <p:nvPr>
            <p:ph type="sldNum" sz="quarter" idx="12"/>
          </p:nvPr>
        </p:nvSpPr>
        <p:spPr/>
        <p:txBody>
          <a:bodyPr/>
          <a:lstStyle/>
          <a:p>
            <a:fld id="{1BEDFFD4-B6F5-47F1-AF42-063036A3A505}" type="slidenum">
              <a:rPr lang="en-VU" smtClean="0"/>
              <a:t>‹#›</a:t>
            </a:fld>
            <a:endParaRPr lang="en-VU"/>
          </a:p>
        </p:txBody>
      </p:sp>
    </p:spTree>
    <p:extLst>
      <p:ext uri="{BB962C8B-B14F-4D97-AF65-F5344CB8AC3E}">
        <p14:creationId xmlns:p14="http://schemas.microsoft.com/office/powerpoint/2010/main" val="133888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A55A9-607A-4010-AFCF-1A332CAB3BCD}"/>
              </a:ext>
            </a:extLst>
          </p:cNvPr>
          <p:cNvSpPr>
            <a:spLocks noGrp="1"/>
          </p:cNvSpPr>
          <p:nvPr>
            <p:ph type="title"/>
          </p:nvPr>
        </p:nvSpPr>
        <p:spPr/>
        <p:txBody>
          <a:bodyPr/>
          <a:lstStyle/>
          <a:p>
            <a:r>
              <a:rPr lang="en-US"/>
              <a:t>Click to edit Master title style</a:t>
            </a:r>
            <a:endParaRPr lang="en-VU"/>
          </a:p>
        </p:txBody>
      </p:sp>
      <p:sp>
        <p:nvSpPr>
          <p:cNvPr id="3" name="Content Placeholder 2">
            <a:extLst>
              <a:ext uri="{FF2B5EF4-FFF2-40B4-BE49-F238E27FC236}">
                <a16:creationId xmlns:a16="http://schemas.microsoft.com/office/drawing/2014/main" id="{93B42EAD-FE7C-42DA-A87C-1935C426603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VU"/>
          </a:p>
        </p:txBody>
      </p:sp>
      <p:sp>
        <p:nvSpPr>
          <p:cNvPr id="4" name="Date Placeholder 3">
            <a:extLst>
              <a:ext uri="{FF2B5EF4-FFF2-40B4-BE49-F238E27FC236}">
                <a16:creationId xmlns:a16="http://schemas.microsoft.com/office/drawing/2014/main" id="{936CA8D3-3B8D-40AE-B97B-57F3F409A432}"/>
              </a:ext>
            </a:extLst>
          </p:cNvPr>
          <p:cNvSpPr>
            <a:spLocks noGrp="1"/>
          </p:cNvSpPr>
          <p:nvPr>
            <p:ph type="dt" sz="half" idx="10"/>
          </p:nvPr>
        </p:nvSpPr>
        <p:spPr/>
        <p:txBody>
          <a:bodyPr/>
          <a:lstStyle/>
          <a:p>
            <a:fld id="{B5160B0B-0905-4F80-9B79-6ED48855F355}" type="datetime8">
              <a:rPr lang="en-VU" smtClean="0"/>
              <a:t>06/22/2019 08:54</a:t>
            </a:fld>
            <a:endParaRPr lang="en-VU"/>
          </a:p>
        </p:txBody>
      </p:sp>
      <p:sp>
        <p:nvSpPr>
          <p:cNvPr id="5" name="Footer Placeholder 4">
            <a:extLst>
              <a:ext uri="{FF2B5EF4-FFF2-40B4-BE49-F238E27FC236}">
                <a16:creationId xmlns:a16="http://schemas.microsoft.com/office/drawing/2014/main" id="{3E304CAC-68FE-4F34-A654-80C0F51FE0BA}"/>
              </a:ext>
            </a:extLst>
          </p:cNvPr>
          <p:cNvSpPr>
            <a:spLocks noGrp="1"/>
          </p:cNvSpPr>
          <p:nvPr>
            <p:ph type="ftr" sz="quarter" idx="11"/>
          </p:nvPr>
        </p:nvSpPr>
        <p:spPr/>
        <p:txBody>
          <a:bodyPr/>
          <a:lstStyle/>
          <a:p>
            <a:endParaRPr lang="en-VU"/>
          </a:p>
        </p:txBody>
      </p:sp>
      <p:sp>
        <p:nvSpPr>
          <p:cNvPr id="6" name="Slide Number Placeholder 5">
            <a:extLst>
              <a:ext uri="{FF2B5EF4-FFF2-40B4-BE49-F238E27FC236}">
                <a16:creationId xmlns:a16="http://schemas.microsoft.com/office/drawing/2014/main" id="{9356CC07-1438-4C6C-A761-C5D02C5D8B08}"/>
              </a:ext>
            </a:extLst>
          </p:cNvPr>
          <p:cNvSpPr>
            <a:spLocks noGrp="1"/>
          </p:cNvSpPr>
          <p:nvPr>
            <p:ph type="sldNum" sz="quarter" idx="12"/>
          </p:nvPr>
        </p:nvSpPr>
        <p:spPr/>
        <p:txBody>
          <a:bodyPr/>
          <a:lstStyle/>
          <a:p>
            <a:fld id="{1BEDFFD4-B6F5-47F1-AF42-063036A3A505}" type="slidenum">
              <a:rPr lang="en-VU" smtClean="0"/>
              <a:t>‹#›</a:t>
            </a:fld>
            <a:endParaRPr lang="en-VU"/>
          </a:p>
        </p:txBody>
      </p:sp>
    </p:spTree>
    <p:extLst>
      <p:ext uri="{BB962C8B-B14F-4D97-AF65-F5344CB8AC3E}">
        <p14:creationId xmlns:p14="http://schemas.microsoft.com/office/powerpoint/2010/main" val="1871137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6DD77-7629-4E85-A23D-31D0A76869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VU"/>
          </a:p>
        </p:txBody>
      </p:sp>
      <p:sp>
        <p:nvSpPr>
          <p:cNvPr id="3" name="Text Placeholder 2">
            <a:extLst>
              <a:ext uri="{FF2B5EF4-FFF2-40B4-BE49-F238E27FC236}">
                <a16:creationId xmlns:a16="http://schemas.microsoft.com/office/drawing/2014/main" id="{1F3CAC1B-178B-4D6C-81AA-E3010612FA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A6C9CF4-AC97-4C5D-A798-853F45F81997}"/>
              </a:ext>
            </a:extLst>
          </p:cNvPr>
          <p:cNvSpPr>
            <a:spLocks noGrp="1"/>
          </p:cNvSpPr>
          <p:nvPr>
            <p:ph type="dt" sz="half" idx="10"/>
          </p:nvPr>
        </p:nvSpPr>
        <p:spPr/>
        <p:txBody>
          <a:bodyPr/>
          <a:lstStyle/>
          <a:p>
            <a:fld id="{F77771E0-D1A0-495A-A685-4E4503F9074D}" type="datetime8">
              <a:rPr lang="en-VU" smtClean="0"/>
              <a:t>06/22/2019 08:54</a:t>
            </a:fld>
            <a:endParaRPr lang="en-VU"/>
          </a:p>
        </p:txBody>
      </p:sp>
      <p:sp>
        <p:nvSpPr>
          <p:cNvPr id="5" name="Footer Placeholder 4">
            <a:extLst>
              <a:ext uri="{FF2B5EF4-FFF2-40B4-BE49-F238E27FC236}">
                <a16:creationId xmlns:a16="http://schemas.microsoft.com/office/drawing/2014/main" id="{CB67A583-797E-4AF8-8FA4-E7D70A5D1D39}"/>
              </a:ext>
            </a:extLst>
          </p:cNvPr>
          <p:cNvSpPr>
            <a:spLocks noGrp="1"/>
          </p:cNvSpPr>
          <p:nvPr>
            <p:ph type="ftr" sz="quarter" idx="11"/>
          </p:nvPr>
        </p:nvSpPr>
        <p:spPr/>
        <p:txBody>
          <a:bodyPr/>
          <a:lstStyle/>
          <a:p>
            <a:endParaRPr lang="en-VU"/>
          </a:p>
        </p:txBody>
      </p:sp>
      <p:sp>
        <p:nvSpPr>
          <p:cNvPr id="6" name="Slide Number Placeholder 5">
            <a:extLst>
              <a:ext uri="{FF2B5EF4-FFF2-40B4-BE49-F238E27FC236}">
                <a16:creationId xmlns:a16="http://schemas.microsoft.com/office/drawing/2014/main" id="{8F03E834-10D1-449A-BCEB-5052A418E09E}"/>
              </a:ext>
            </a:extLst>
          </p:cNvPr>
          <p:cNvSpPr>
            <a:spLocks noGrp="1"/>
          </p:cNvSpPr>
          <p:nvPr>
            <p:ph type="sldNum" sz="quarter" idx="12"/>
          </p:nvPr>
        </p:nvSpPr>
        <p:spPr/>
        <p:txBody>
          <a:bodyPr/>
          <a:lstStyle/>
          <a:p>
            <a:fld id="{1BEDFFD4-B6F5-47F1-AF42-063036A3A505}" type="slidenum">
              <a:rPr lang="en-VU" smtClean="0"/>
              <a:t>‹#›</a:t>
            </a:fld>
            <a:endParaRPr lang="en-VU"/>
          </a:p>
        </p:txBody>
      </p:sp>
    </p:spTree>
    <p:extLst>
      <p:ext uri="{BB962C8B-B14F-4D97-AF65-F5344CB8AC3E}">
        <p14:creationId xmlns:p14="http://schemas.microsoft.com/office/powerpoint/2010/main" val="3487905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3D36A-E1BF-4410-946D-9D65475E1343}"/>
              </a:ext>
            </a:extLst>
          </p:cNvPr>
          <p:cNvSpPr>
            <a:spLocks noGrp="1"/>
          </p:cNvSpPr>
          <p:nvPr>
            <p:ph type="title"/>
          </p:nvPr>
        </p:nvSpPr>
        <p:spPr/>
        <p:txBody>
          <a:bodyPr/>
          <a:lstStyle/>
          <a:p>
            <a:r>
              <a:rPr lang="en-US"/>
              <a:t>Click to edit Master title style</a:t>
            </a:r>
            <a:endParaRPr lang="en-VU"/>
          </a:p>
        </p:txBody>
      </p:sp>
      <p:sp>
        <p:nvSpPr>
          <p:cNvPr id="3" name="Content Placeholder 2">
            <a:extLst>
              <a:ext uri="{FF2B5EF4-FFF2-40B4-BE49-F238E27FC236}">
                <a16:creationId xmlns:a16="http://schemas.microsoft.com/office/drawing/2014/main" id="{E5CD0DD9-C6D5-485F-ADD0-128F51DBA93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VU"/>
          </a:p>
        </p:txBody>
      </p:sp>
      <p:sp>
        <p:nvSpPr>
          <p:cNvPr id="4" name="Content Placeholder 3">
            <a:extLst>
              <a:ext uri="{FF2B5EF4-FFF2-40B4-BE49-F238E27FC236}">
                <a16:creationId xmlns:a16="http://schemas.microsoft.com/office/drawing/2014/main" id="{89049E91-A751-436B-A398-6CDAF7C1A05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VU"/>
          </a:p>
        </p:txBody>
      </p:sp>
      <p:sp>
        <p:nvSpPr>
          <p:cNvPr id="5" name="Date Placeholder 4">
            <a:extLst>
              <a:ext uri="{FF2B5EF4-FFF2-40B4-BE49-F238E27FC236}">
                <a16:creationId xmlns:a16="http://schemas.microsoft.com/office/drawing/2014/main" id="{A623715A-A7A4-4BFF-B147-AE68F758EB0B}"/>
              </a:ext>
            </a:extLst>
          </p:cNvPr>
          <p:cNvSpPr>
            <a:spLocks noGrp="1"/>
          </p:cNvSpPr>
          <p:nvPr>
            <p:ph type="dt" sz="half" idx="10"/>
          </p:nvPr>
        </p:nvSpPr>
        <p:spPr/>
        <p:txBody>
          <a:bodyPr/>
          <a:lstStyle/>
          <a:p>
            <a:fld id="{C98FE287-2B1B-4053-9336-FD8ADED2A25E}" type="datetime8">
              <a:rPr lang="en-VU" smtClean="0"/>
              <a:t>06/22/2019 08:54</a:t>
            </a:fld>
            <a:endParaRPr lang="en-VU"/>
          </a:p>
        </p:txBody>
      </p:sp>
      <p:sp>
        <p:nvSpPr>
          <p:cNvPr id="6" name="Footer Placeholder 5">
            <a:extLst>
              <a:ext uri="{FF2B5EF4-FFF2-40B4-BE49-F238E27FC236}">
                <a16:creationId xmlns:a16="http://schemas.microsoft.com/office/drawing/2014/main" id="{F83B1DFC-2E2E-480B-BF78-003A72CAA84B}"/>
              </a:ext>
            </a:extLst>
          </p:cNvPr>
          <p:cNvSpPr>
            <a:spLocks noGrp="1"/>
          </p:cNvSpPr>
          <p:nvPr>
            <p:ph type="ftr" sz="quarter" idx="11"/>
          </p:nvPr>
        </p:nvSpPr>
        <p:spPr/>
        <p:txBody>
          <a:bodyPr/>
          <a:lstStyle/>
          <a:p>
            <a:endParaRPr lang="en-VU"/>
          </a:p>
        </p:txBody>
      </p:sp>
      <p:sp>
        <p:nvSpPr>
          <p:cNvPr id="7" name="Slide Number Placeholder 6">
            <a:extLst>
              <a:ext uri="{FF2B5EF4-FFF2-40B4-BE49-F238E27FC236}">
                <a16:creationId xmlns:a16="http://schemas.microsoft.com/office/drawing/2014/main" id="{F8C15587-CEE6-4E45-AA90-99C15FC813B3}"/>
              </a:ext>
            </a:extLst>
          </p:cNvPr>
          <p:cNvSpPr>
            <a:spLocks noGrp="1"/>
          </p:cNvSpPr>
          <p:nvPr>
            <p:ph type="sldNum" sz="quarter" idx="12"/>
          </p:nvPr>
        </p:nvSpPr>
        <p:spPr/>
        <p:txBody>
          <a:bodyPr/>
          <a:lstStyle/>
          <a:p>
            <a:fld id="{1BEDFFD4-B6F5-47F1-AF42-063036A3A505}" type="slidenum">
              <a:rPr lang="en-VU" smtClean="0"/>
              <a:t>‹#›</a:t>
            </a:fld>
            <a:endParaRPr lang="en-VU"/>
          </a:p>
        </p:txBody>
      </p:sp>
    </p:spTree>
    <p:extLst>
      <p:ext uri="{BB962C8B-B14F-4D97-AF65-F5344CB8AC3E}">
        <p14:creationId xmlns:p14="http://schemas.microsoft.com/office/powerpoint/2010/main" val="2804771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DC86F-666F-495F-B637-918FDE94D7E1}"/>
              </a:ext>
            </a:extLst>
          </p:cNvPr>
          <p:cNvSpPr>
            <a:spLocks noGrp="1"/>
          </p:cNvSpPr>
          <p:nvPr>
            <p:ph type="title"/>
          </p:nvPr>
        </p:nvSpPr>
        <p:spPr>
          <a:xfrm>
            <a:off x="839788" y="365125"/>
            <a:ext cx="10515600" cy="1325563"/>
          </a:xfrm>
        </p:spPr>
        <p:txBody>
          <a:bodyPr/>
          <a:lstStyle/>
          <a:p>
            <a:r>
              <a:rPr lang="en-US"/>
              <a:t>Click to edit Master title style</a:t>
            </a:r>
            <a:endParaRPr lang="en-VU"/>
          </a:p>
        </p:txBody>
      </p:sp>
      <p:sp>
        <p:nvSpPr>
          <p:cNvPr id="3" name="Text Placeholder 2">
            <a:extLst>
              <a:ext uri="{FF2B5EF4-FFF2-40B4-BE49-F238E27FC236}">
                <a16:creationId xmlns:a16="http://schemas.microsoft.com/office/drawing/2014/main" id="{F9CA7C53-C160-47F2-A6F9-ED7AA48223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6633A26-E76F-49D7-A10A-8E86AF42511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VU"/>
          </a:p>
        </p:txBody>
      </p:sp>
      <p:sp>
        <p:nvSpPr>
          <p:cNvPr id="5" name="Text Placeholder 4">
            <a:extLst>
              <a:ext uri="{FF2B5EF4-FFF2-40B4-BE49-F238E27FC236}">
                <a16:creationId xmlns:a16="http://schemas.microsoft.com/office/drawing/2014/main" id="{CB913B92-8688-4CFC-8E45-6CB45BE7D7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B63826B-A942-475A-B40D-F376F09436B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VU"/>
          </a:p>
        </p:txBody>
      </p:sp>
      <p:sp>
        <p:nvSpPr>
          <p:cNvPr id="7" name="Date Placeholder 6">
            <a:extLst>
              <a:ext uri="{FF2B5EF4-FFF2-40B4-BE49-F238E27FC236}">
                <a16:creationId xmlns:a16="http://schemas.microsoft.com/office/drawing/2014/main" id="{0D1133CF-6722-4A0F-8786-A6613FB35D9A}"/>
              </a:ext>
            </a:extLst>
          </p:cNvPr>
          <p:cNvSpPr>
            <a:spLocks noGrp="1"/>
          </p:cNvSpPr>
          <p:nvPr>
            <p:ph type="dt" sz="half" idx="10"/>
          </p:nvPr>
        </p:nvSpPr>
        <p:spPr/>
        <p:txBody>
          <a:bodyPr/>
          <a:lstStyle/>
          <a:p>
            <a:fld id="{FAFEC031-5F87-4A57-81D2-081FD130CAF5}" type="datetime8">
              <a:rPr lang="en-VU" smtClean="0"/>
              <a:t>06/22/2019 08:54</a:t>
            </a:fld>
            <a:endParaRPr lang="en-VU"/>
          </a:p>
        </p:txBody>
      </p:sp>
      <p:sp>
        <p:nvSpPr>
          <p:cNvPr id="8" name="Footer Placeholder 7">
            <a:extLst>
              <a:ext uri="{FF2B5EF4-FFF2-40B4-BE49-F238E27FC236}">
                <a16:creationId xmlns:a16="http://schemas.microsoft.com/office/drawing/2014/main" id="{31A35D18-9282-4816-8651-7EF389367546}"/>
              </a:ext>
            </a:extLst>
          </p:cNvPr>
          <p:cNvSpPr>
            <a:spLocks noGrp="1"/>
          </p:cNvSpPr>
          <p:nvPr>
            <p:ph type="ftr" sz="quarter" idx="11"/>
          </p:nvPr>
        </p:nvSpPr>
        <p:spPr/>
        <p:txBody>
          <a:bodyPr/>
          <a:lstStyle/>
          <a:p>
            <a:endParaRPr lang="en-VU"/>
          </a:p>
        </p:txBody>
      </p:sp>
      <p:sp>
        <p:nvSpPr>
          <p:cNvPr id="9" name="Slide Number Placeholder 8">
            <a:extLst>
              <a:ext uri="{FF2B5EF4-FFF2-40B4-BE49-F238E27FC236}">
                <a16:creationId xmlns:a16="http://schemas.microsoft.com/office/drawing/2014/main" id="{E3A9FE59-F99F-4D9D-B91C-157C1092C3AA}"/>
              </a:ext>
            </a:extLst>
          </p:cNvPr>
          <p:cNvSpPr>
            <a:spLocks noGrp="1"/>
          </p:cNvSpPr>
          <p:nvPr>
            <p:ph type="sldNum" sz="quarter" idx="12"/>
          </p:nvPr>
        </p:nvSpPr>
        <p:spPr/>
        <p:txBody>
          <a:bodyPr/>
          <a:lstStyle/>
          <a:p>
            <a:fld id="{1BEDFFD4-B6F5-47F1-AF42-063036A3A505}" type="slidenum">
              <a:rPr lang="en-VU" smtClean="0"/>
              <a:t>‹#›</a:t>
            </a:fld>
            <a:endParaRPr lang="en-VU"/>
          </a:p>
        </p:txBody>
      </p:sp>
    </p:spTree>
    <p:extLst>
      <p:ext uri="{BB962C8B-B14F-4D97-AF65-F5344CB8AC3E}">
        <p14:creationId xmlns:p14="http://schemas.microsoft.com/office/powerpoint/2010/main" val="3646772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F57BA-A04D-45F5-A415-3EAE21E921EB}"/>
              </a:ext>
            </a:extLst>
          </p:cNvPr>
          <p:cNvSpPr>
            <a:spLocks noGrp="1"/>
          </p:cNvSpPr>
          <p:nvPr>
            <p:ph type="title"/>
          </p:nvPr>
        </p:nvSpPr>
        <p:spPr/>
        <p:txBody>
          <a:bodyPr/>
          <a:lstStyle/>
          <a:p>
            <a:r>
              <a:rPr lang="en-US"/>
              <a:t>Click to edit Master title style</a:t>
            </a:r>
            <a:endParaRPr lang="en-VU"/>
          </a:p>
        </p:txBody>
      </p:sp>
      <p:sp>
        <p:nvSpPr>
          <p:cNvPr id="3" name="Date Placeholder 2">
            <a:extLst>
              <a:ext uri="{FF2B5EF4-FFF2-40B4-BE49-F238E27FC236}">
                <a16:creationId xmlns:a16="http://schemas.microsoft.com/office/drawing/2014/main" id="{BD2C4EED-EAA0-47CA-8ACF-E78DC99DB8DA}"/>
              </a:ext>
            </a:extLst>
          </p:cNvPr>
          <p:cNvSpPr>
            <a:spLocks noGrp="1"/>
          </p:cNvSpPr>
          <p:nvPr>
            <p:ph type="dt" sz="half" idx="10"/>
          </p:nvPr>
        </p:nvSpPr>
        <p:spPr/>
        <p:txBody>
          <a:bodyPr/>
          <a:lstStyle/>
          <a:p>
            <a:fld id="{6E507422-109C-4C1C-B1EB-63AEC703E02F}" type="datetime8">
              <a:rPr lang="en-VU" smtClean="0"/>
              <a:t>06/22/2019 08:54</a:t>
            </a:fld>
            <a:endParaRPr lang="en-VU"/>
          </a:p>
        </p:txBody>
      </p:sp>
      <p:sp>
        <p:nvSpPr>
          <p:cNvPr id="4" name="Footer Placeholder 3">
            <a:extLst>
              <a:ext uri="{FF2B5EF4-FFF2-40B4-BE49-F238E27FC236}">
                <a16:creationId xmlns:a16="http://schemas.microsoft.com/office/drawing/2014/main" id="{08A45D35-A8A1-416C-887E-2807DD9DFB8C}"/>
              </a:ext>
            </a:extLst>
          </p:cNvPr>
          <p:cNvSpPr>
            <a:spLocks noGrp="1"/>
          </p:cNvSpPr>
          <p:nvPr>
            <p:ph type="ftr" sz="quarter" idx="11"/>
          </p:nvPr>
        </p:nvSpPr>
        <p:spPr/>
        <p:txBody>
          <a:bodyPr/>
          <a:lstStyle/>
          <a:p>
            <a:endParaRPr lang="en-VU"/>
          </a:p>
        </p:txBody>
      </p:sp>
      <p:sp>
        <p:nvSpPr>
          <p:cNvPr id="5" name="Slide Number Placeholder 4">
            <a:extLst>
              <a:ext uri="{FF2B5EF4-FFF2-40B4-BE49-F238E27FC236}">
                <a16:creationId xmlns:a16="http://schemas.microsoft.com/office/drawing/2014/main" id="{621A50F5-157F-4003-B042-42064AF0AFAE}"/>
              </a:ext>
            </a:extLst>
          </p:cNvPr>
          <p:cNvSpPr>
            <a:spLocks noGrp="1"/>
          </p:cNvSpPr>
          <p:nvPr>
            <p:ph type="sldNum" sz="quarter" idx="12"/>
          </p:nvPr>
        </p:nvSpPr>
        <p:spPr/>
        <p:txBody>
          <a:bodyPr/>
          <a:lstStyle/>
          <a:p>
            <a:fld id="{1BEDFFD4-B6F5-47F1-AF42-063036A3A505}" type="slidenum">
              <a:rPr lang="en-VU" smtClean="0"/>
              <a:t>‹#›</a:t>
            </a:fld>
            <a:endParaRPr lang="en-VU"/>
          </a:p>
        </p:txBody>
      </p:sp>
    </p:spTree>
    <p:extLst>
      <p:ext uri="{BB962C8B-B14F-4D97-AF65-F5344CB8AC3E}">
        <p14:creationId xmlns:p14="http://schemas.microsoft.com/office/powerpoint/2010/main" val="3098670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5A9EB5-6732-497A-9A67-9465B2E2E939}"/>
              </a:ext>
            </a:extLst>
          </p:cNvPr>
          <p:cNvSpPr>
            <a:spLocks noGrp="1"/>
          </p:cNvSpPr>
          <p:nvPr>
            <p:ph type="dt" sz="half" idx="10"/>
          </p:nvPr>
        </p:nvSpPr>
        <p:spPr/>
        <p:txBody>
          <a:bodyPr/>
          <a:lstStyle/>
          <a:p>
            <a:fld id="{AD6B5F6E-A40D-44F4-A146-BD04EAF16D32}" type="datetime8">
              <a:rPr lang="en-VU" smtClean="0"/>
              <a:t>06/22/2019 08:54</a:t>
            </a:fld>
            <a:endParaRPr lang="en-VU"/>
          </a:p>
        </p:txBody>
      </p:sp>
      <p:sp>
        <p:nvSpPr>
          <p:cNvPr id="3" name="Footer Placeholder 2">
            <a:extLst>
              <a:ext uri="{FF2B5EF4-FFF2-40B4-BE49-F238E27FC236}">
                <a16:creationId xmlns:a16="http://schemas.microsoft.com/office/drawing/2014/main" id="{AB3E9A05-E4B1-486F-AA10-FAB0194354F6}"/>
              </a:ext>
            </a:extLst>
          </p:cNvPr>
          <p:cNvSpPr>
            <a:spLocks noGrp="1"/>
          </p:cNvSpPr>
          <p:nvPr>
            <p:ph type="ftr" sz="quarter" idx="11"/>
          </p:nvPr>
        </p:nvSpPr>
        <p:spPr/>
        <p:txBody>
          <a:bodyPr/>
          <a:lstStyle/>
          <a:p>
            <a:endParaRPr lang="en-VU"/>
          </a:p>
        </p:txBody>
      </p:sp>
      <p:sp>
        <p:nvSpPr>
          <p:cNvPr id="4" name="Slide Number Placeholder 3">
            <a:extLst>
              <a:ext uri="{FF2B5EF4-FFF2-40B4-BE49-F238E27FC236}">
                <a16:creationId xmlns:a16="http://schemas.microsoft.com/office/drawing/2014/main" id="{15774F33-D9C5-4E70-B4FC-BBF2762854B9}"/>
              </a:ext>
            </a:extLst>
          </p:cNvPr>
          <p:cNvSpPr>
            <a:spLocks noGrp="1"/>
          </p:cNvSpPr>
          <p:nvPr>
            <p:ph type="sldNum" sz="quarter" idx="12"/>
          </p:nvPr>
        </p:nvSpPr>
        <p:spPr/>
        <p:txBody>
          <a:bodyPr/>
          <a:lstStyle/>
          <a:p>
            <a:fld id="{1BEDFFD4-B6F5-47F1-AF42-063036A3A505}" type="slidenum">
              <a:rPr lang="en-VU" smtClean="0"/>
              <a:t>‹#›</a:t>
            </a:fld>
            <a:endParaRPr lang="en-VU"/>
          </a:p>
        </p:txBody>
      </p:sp>
    </p:spTree>
    <p:extLst>
      <p:ext uri="{BB962C8B-B14F-4D97-AF65-F5344CB8AC3E}">
        <p14:creationId xmlns:p14="http://schemas.microsoft.com/office/powerpoint/2010/main" val="1101430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34D1B-C7AE-4F0A-83D3-0F2A0957D9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VU"/>
          </a:p>
        </p:txBody>
      </p:sp>
      <p:sp>
        <p:nvSpPr>
          <p:cNvPr id="3" name="Content Placeholder 2">
            <a:extLst>
              <a:ext uri="{FF2B5EF4-FFF2-40B4-BE49-F238E27FC236}">
                <a16:creationId xmlns:a16="http://schemas.microsoft.com/office/drawing/2014/main" id="{7FD3006C-7E3A-4CBC-B90C-0168B44429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VU"/>
          </a:p>
        </p:txBody>
      </p:sp>
      <p:sp>
        <p:nvSpPr>
          <p:cNvPr id="4" name="Text Placeholder 3">
            <a:extLst>
              <a:ext uri="{FF2B5EF4-FFF2-40B4-BE49-F238E27FC236}">
                <a16:creationId xmlns:a16="http://schemas.microsoft.com/office/drawing/2014/main" id="{407F9946-06B9-413F-9D6E-50A5359A95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AB4E568-DF01-4247-B436-67E27A2F9B37}"/>
              </a:ext>
            </a:extLst>
          </p:cNvPr>
          <p:cNvSpPr>
            <a:spLocks noGrp="1"/>
          </p:cNvSpPr>
          <p:nvPr>
            <p:ph type="dt" sz="half" idx="10"/>
          </p:nvPr>
        </p:nvSpPr>
        <p:spPr/>
        <p:txBody>
          <a:bodyPr/>
          <a:lstStyle/>
          <a:p>
            <a:fld id="{589E83A2-32B4-44C6-94CC-A08A017D02CF}" type="datetime8">
              <a:rPr lang="en-VU" smtClean="0"/>
              <a:t>06/22/2019 08:54</a:t>
            </a:fld>
            <a:endParaRPr lang="en-VU"/>
          </a:p>
        </p:txBody>
      </p:sp>
      <p:sp>
        <p:nvSpPr>
          <p:cNvPr id="6" name="Footer Placeholder 5">
            <a:extLst>
              <a:ext uri="{FF2B5EF4-FFF2-40B4-BE49-F238E27FC236}">
                <a16:creationId xmlns:a16="http://schemas.microsoft.com/office/drawing/2014/main" id="{B8454900-68D8-43A7-B339-A46262355767}"/>
              </a:ext>
            </a:extLst>
          </p:cNvPr>
          <p:cNvSpPr>
            <a:spLocks noGrp="1"/>
          </p:cNvSpPr>
          <p:nvPr>
            <p:ph type="ftr" sz="quarter" idx="11"/>
          </p:nvPr>
        </p:nvSpPr>
        <p:spPr/>
        <p:txBody>
          <a:bodyPr/>
          <a:lstStyle/>
          <a:p>
            <a:endParaRPr lang="en-VU"/>
          </a:p>
        </p:txBody>
      </p:sp>
      <p:sp>
        <p:nvSpPr>
          <p:cNvPr id="7" name="Slide Number Placeholder 6">
            <a:extLst>
              <a:ext uri="{FF2B5EF4-FFF2-40B4-BE49-F238E27FC236}">
                <a16:creationId xmlns:a16="http://schemas.microsoft.com/office/drawing/2014/main" id="{33A6C59F-FF77-4F5F-9988-67A061A20356}"/>
              </a:ext>
            </a:extLst>
          </p:cNvPr>
          <p:cNvSpPr>
            <a:spLocks noGrp="1"/>
          </p:cNvSpPr>
          <p:nvPr>
            <p:ph type="sldNum" sz="quarter" idx="12"/>
          </p:nvPr>
        </p:nvSpPr>
        <p:spPr/>
        <p:txBody>
          <a:bodyPr/>
          <a:lstStyle/>
          <a:p>
            <a:fld id="{1BEDFFD4-B6F5-47F1-AF42-063036A3A505}" type="slidenum">
              <a:rPr lang="en-VU" smtClean="0"/>
              <a:t>‹#›</a:t>
            </a:fld>
            <a:endParaRPr lang="en-VU"/>
          </a:p>
        </p:txBody>
      </p:sp>
    </p:spTree>
    <p:extLst>
      <p:ext uri="{BB962C8B-B14F-4D97-AF65-F5344CB8AC3E}">
        <p14:creationId xmlns:p14="http://schemas.microsoft.com/office/powerpoint/2010/main" val="350878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AF7BD-8BB0-4003-8949-C1C319EDC4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VU"/>
          </a:p>
        </p:txBody>
      </p:sp>
      <p:sp>
        <p:nvSpPr>
          <p:cNvPr id="3" name="Picture Placeholder 2">
            <a:extLst>
              <a:ext uri="{FF2B5EF4-FFF2-40B4-BE49-F238E27FC236}">
                <a16:creationId xmlns:a16="http://schemas.microsoft.com/office/drawing/2014/main" id="{6FA21727-3C7D-4599-A805-1375718405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VU"/>
          </a:p>
        </p:txBody>
      </p:sp>
      <p:sp>
        <p:nvSpPr>
          <p:cNvPr id="4" name="Text Placeholder 3">
            <a:extLst>
              <a:ext uri="{FF2B5EF4-FFF2-40B4-BE49-F238E27FC236}">
                <a16:creationId xmlns:a16="http://schemas.microsoft.com/office/drawing/2014/main" id="{9EAFD510-FABE-4D9F-B74C-ADB3428A74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C8969E3-7DF2-455E-8EA0-C9DB3E434EE5}"/>
              </a:ext>
            </a:extLst>
          </p:cNvPr>
          <p:cNvSpPr>
            <a:spLocks noGrp="1"/>
          </p:cNvSpPr>
          <p:nvPr>
            <p:ph type="dt" sz="half" idx="10"/>
          </p:nvPr>
        </p:nvSpPr>
        <p:spPr/>
        <p:txBody>
          <a:bodyPr/>
          <a:lstStyle/>
          <a:p>
            <a:fld id="{D9028CC8-D893-4944-A0C0-4475208982C3}" type="datetime8">
              <a:rPr lang="en-VU" smtClean="0"/>
              <a:t>06/22/2019 08:54</a:t>
            </a:fld>
            <a:endParaRPr lang="en-VU"/>
          </a:p>
        </p:txBody>
      </p:sp>
      <p:sp>
        <p:nvSpPr>
          <p:cNvPr id="6" name="Footer Placeholder 5">
            <a:extLst>
              <a:ext uri="{FF2B5EF4-FFF2-40B4-BE49-F238E27FC236}">
                <a16:creationId xmlns:a16="http://schemas.microsoft.com/office/drawing/2014/main" id="{B98DBF98-C762-4B47-8ED2-2AAE62D52106}"/>
              </a:ext>
            </a:extLst>
          </p:cNvPr>
          <p:cNvSpPr>
            <a:spLocks noGrp="1"/>
          </p:cNvSpPr>
          <p:nvPr>
            <p:ph type="ftr" sz="quarter" idx="11"/>
          </p:nvPr>
        </p:nvSpPr>
        <p:spPr/>
        <p:txBody>
          <a:bodyPr/>
          <a:lstStyle/>
          <a:p>
            <a:endParaRPr lang="en-VU"/>
          </a:p>
        </p:txBody>
      </p:sp>
      <p:sp>
        <p:nvSpPr>
          <p:cNvPr id="7" name="Slide Number Placeholder 6">
            <a:extLst>
              <a:ext uri="{FF2B5EF4-FFF2-40B4-BE49-F238E27FC236}">
                <a16:creationId xmlns:a16="http://schemas.microsoft.com/office/drawing/2014/main" id="{03E66828-61FA-4516-A8D6-63930075185D}"/>
              </a:ext>
            </a:extLst>
          </p:cNvPr>
          <p:cNvSpPr>
            <a:spLocks noGrp="1"/>
          </p:cNvSpPr>
          <p:nvPr>
            <p:ph type="sldNum" sz="quarter" idx="12"/>
          </p:nvPr>
        </p:nvSpPr>
        <p:spPr/>
        <p:txBody>
          <a:bodyPr/>
          <a:lstStyle/>
          <a:p>
            <a:fld id="{1BEDFFD4-B6F5-47F1-AF42-063036A3A505}" type="slidenum">
              <a:rPr lang="en-VU" smtClean="0"/>
              <a:t>‹#›</a:t>
            </a:fld>
            <a:endParaRPr lang="en-VU"/>
          </a:p>
        </p:txBody>
      </p:sp>
    </p:spTree>
    <p:extLst>
      <p:ext uri="{BB962C8B-B14F-4D97-AF65-F5344CB8AC3E}">
        <p14:creationId xmlns:p14="http://schemas.microsoft.com/office/powerpoint/2010/main" val="352894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26D27D-4C0D-4524-A18C-17CFE5D69E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VU"/>
          </a:p>
        </p:txBody>
      </p:sp>
      <p:sp>
        <p:nvSpPr>
          <p:cNvPr id="3" name="Text Placeholder 2">
            <a:extLst>
              <a:ext uri="{FF2B5EF4-FFF2-40B4-BE49-F238E27FC236}">
                <a16:creationId xmlns:a16="http://schemas.microsoft.com/office/drawing/2014/main" id="{92F0BFC7-4EA1-43CD-AE4C-BF377365DC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VU"/>
          </a:p>
        </p:txBody>
      </p:sp>
      <p:sp>
        <p:nvSpPr>
          <p:cNvPr id="4" name="Date Placeholder 3">
            <a:extLst>
              <a:ext uri="{FF2B5EF4-FFF2-40B4-BE49-F238E27FC236}">
                <a16:creationId xmlns:a16="http://schemas.microsoft.com/office/drawing/2014/main" id="{9C24334D-C845-4D75-B3B4-25CDAB5626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28E01B-D182-46E2-8D8F-B81C922CC6F0}" type="datetime8">
              <a:rPr lang="en-VU" smtClean="0"/>
              <a:t>06/22/2019 08:54</a:t>
            </a:fld>
            <a:endParaRPr lang="en-VU"/>
          </a:p>
        </p:txBody>
      </p:sp>
      <p:sp>
        <p:nvSpPr>
          <p:cNvPr id="5" name="Footer Placeholder 4">
            <a:extLst>
              <a:ext uri="{FF2B5EF4-FFF2-40B4-BE49-F238E27FC236}">
                <a16:creationId xmlns:a16="http://schemas.microsoft.com/office/drawing/2014/main" id="{62C55E8E-2F2E-431B-B8AC-93F3D36733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VU"/>
          </a:p>
        </p:txBody>
      </p:sp>
      <p:sp>
        <p:nvSpPr>
          <p:cNvPr id="6" name="Slide Number Placeholder 5">
            <a:extLst>
              <a:ext uri="{FF2B5EF4-FFF2-40B4-BE49-F238E27FC236}">
                <a16:creationId xmlns:a16="http://schemas.microsoft.com/office/drawing/2014/main" id="{AF0BC0C1-396D-4D3B-8DB2-178FC26E7F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EDFFD4-B6F5-47F1-AF42-063036A3A505}" type="slidenum">
              <a:rPr lang="en-VU" smtClean="0"/>
              <a:t>‹#›</a:t>
            </a:fld>
            <a:endParaRPr lang="en-VU"/>
          </a:p>
        </p:txBody>
      </p:sp>
    </p:spTree>
    <p:extLst>
      <p:ext uri="{BB962C8B-B14F-4D97-AF65-F5344CB8AC3E}">
        <p14:creationId xmlns:p14="http://schemas.microsoft.com/office/powerpoint/2010/main" val="31281637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V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learnopencv.com/keras-tutorial-using-pre-trained-imagenet-models/" TargetMode="External"/><Relationship Id="rId2" Type="http://schemas.openxmlformats.org/officeDocument/2006/relationships/hyperlink" Target="https://machinelearningmastery.com/use-pre-trained-vgg-model-classify-objects-photographs/" TargetMode="External"/><Relationship Id="rId1" Type="http://schemas.openxmlformats.org/officeDocument/2006/relationships/slideLayout" Target="../slideLayouts/slideLayout2.xml"/><Relationship Id="rId6" Type="http://schemas.openxmlformats.org/officeDocument/2006/relationships/hyperlink" Target="https://docs.opencv.org/2.4/doc/tutorials/imgproc/imgtrans/hough_lines/hough_lines.html" TargetMode="External"/><Relationship Id="rId5" Type="http://schemas.openxmlformats.org/officeDocument/2006/relationships/hyperlink" Target="https://opencv-python-tutroals.readthedocs.io/en/latest/py_tutorials/py_imgproc/py_houghlines/py_houghlines.html" TargetMode="External"/><Relationship Id="rId4" Type="http://schemas.openxmlformats.org/officeDocument/2006/relationships/hyperlink" Target="https://neurohive.io/en/popular-networks/vgg16/"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6840B-9D3C-47BE-826E-9F7D2C3535D8}"/>
              </a:ext>
            </a:extLst>
          </p:cNvPr>
          <p:cNvSpPr>
            <a:spLocks noGrp="1"/>
          </p:cNvSpPr>
          <p:nvPr>
            <p:ph type="ctrTitle"/>
          </p:nvPr>
        </p:nvSpPr>
        <p:spPr/>
        <p:txBody>
          <a:bodyPr/>
          <a:lstStyle/>
          <a:p>
            <a:r>
              <a:rPr lang="en-US" dirty="0" smtClean="0"/>
              <a:t>Boschlers</a:t>
            </a:r>
            <a:endParaRPr lang="en-VU" dirty="0"/>
          </a:p>
        </p:txBody>
      </p:sp>
      <p:sp>
        <p:nvSpPr>
          <p:cNvPr id="3" name="Subtitle 2">
            <a:extLst>
              <a:ext uri="{FF2B5EF4-FFF2-40B4-BE49-F238E27FC236}">
                <a16:creationId xmlns:a16="http://schemas.microsoft.com/office/drawing/2014/main" id="{300E4B0D-9B9A-416F-A841-277DA50ECDC5}"/>
              </a:ext>
            </a:extLst>
          </p:cNvPr>
          <p:cNvSpPr>
            <a:spLocks noGrp="1"/>
          </p:cNvSpPr>
          <p:nvPr>
            <p:ph type="subTitle" idx="1"/>
          </p:nvPr>
        </p:nvSpPr>
        <p:spPr/>
        <p:txBody>
          <a:bodyPr/>
          <a:lstStyle/>
          <a:p>
            <a:r>
              <a:rPr lang="en-US" dirty="0"/>
              <a:t>Jio Artificial Intelligence Hackathon</a:t>
            </a:r>
          </a:p>
          <a:p>
            <a:r>
              <a:rPr lang="en-US" dirty="0" smtClean="0"/>
              <a:t>Code </a:t>
            </a:r>
            <a:r>
              <a:rPr lang="en-US" dirty="0"/>
              <a:t>Gladiators 2019</a:t>
            </a:r>
            <a:endParaRPr lang="en-VU" dirty="0"/>
          </a:p>
        </p:txBody>
      </p:sp>
      <p:pic>
        <p:nvPicPr>
          <p:cNvPr id="5" name="Picture 4" descr="A picture containing object&#10;&#10;Description automatically generated">
            <a:extLst>
              <a:ext uri="{FF2B5EF4-FFF2-40B4-BE49-F238E27FC236}">
                <a16:creationId xmlns:a16="http://schemas.microsoft.com/office/drawing/2014/main" id="{E4589177-0206-43CD-A920-C47FFB866F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06062" y="319088"/>
            <a:ext cx="1400175" cy="504825"/>
          </a:xfrm>
          <a:prstGeom prst="rect">
            <a:avLst/>
          </a:prstGeom>
        </p:spPr>
      </p:pic>
      <p:sp>
        <p:nvSpPr>
          <p:cNvPr id="4" name="Rectangle 3"/>
          <p:cNvSpPr/>
          <p:nvPr/>
        </p:nvSpPr>
        <p:spPr>
          <a:xfrm>
            <a:off x="5003522" y="4590534"/>
            <a:ext cx="2445478" cy="461665"/>
          </a:xfrm>
          <a:prstGeom prst="rect">
            <a:avLst/>
          </a:prstGeom>
        </p:spPr>
        <p:txBody>
          <a:bodyPr wrap="none">
            <a:spAutoFit/>
          </a:bodyPr>
          <a:lstStyle/>
          <a:p>
            <a:r>
              <a:rPr lang="en-IN" sz="2400" b="1" dirty="0"/>
              <a:t>CG_TEAM_ </a:t>
            </a:r>
            <a:r>
              <a:rPr lang="en-IN" sz="2400" b="1" dirty="0" smtClean="0"/>
              <a:t>LSSTN</a:t>
            </a:r>
            <a:endParaRPr lang="en-IN" sz="2400" b="1" dirty="0"/>
          </a:p>
        </p:txBody>
      </p:sp>
      <p:sp>
        <p:nvSpPr>
          <p:cNvPr id="6" name="Rectangle 5"/>
          <p:cNvSpPr/>
          <p:nvPr/>
        </p:nvSpPr>
        <p:spPr>
          <a:xfrm>
            <a:off x="3212822" y="5257800"/>
            <a:ext cx="5199180" cy="461665"/>
          </a:xfrm>
          <a:prstGeom prst="rect">
            <a:avLst/>
          </a:prstGeom>
        </p:spPr>
        <p:txBody>
          <a:bodyPr wrap="none">
            <a:spAutoFit/>
          </a:bodyPr>
          <a:lstStyle/>
          <a:p>
            <a:r>
              <a:rPr lang="en-IN" sz="2400" b="1" dirty="0" err="1" smtClean="0"/>
              <a:t>Shobhit</a:t>
            </a:r>
            <a:r>
              <a:rPr lang="en-IN" sz="2400" b="1" dirty="0" smtClean="0"/>
              <a:t>, </a:t>
            </a:r>
            <a:r>
              <a:rPr lang="en-IN" sz="2400" b="1" dirty="0" err="1" smtClean="0"/>
              <a:t>Harshit</a:t>
            </a:r>
            <a:r>
              <a:rPr lang="en-IN" sz="2400" b="1" dirty="0" smtClean="0"/>
              <a:t>, and Pons from BOSCH</a:t>
            </a:r>
            <a:endParaRPr lang="en-IN" sz="2400" b="1" dirty="0"/>
          </a:p>
        </p:txBody>
      </p:sp>
    </p:spTree>
    <p:extLst>
      <p:ext uri="{BB962C8B-B14F-4D97-AF65-F5344CB8AC3E}">
        <p14:creationId xmlns:p14="http://schemas.microsoft.com/office/powerpoint/2010/main" val="12467798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 Front and Back Prediction</a:t>
            </a:r>
            <a:endParaRPr lang="en-IN" dirty="0"/>
          </a:p>
        </p:txBody>
      </p:sp>
      <p:sp>
        <p:nvSpPr>
          <p:cNvPr id="4" name="Slide Number Placeholder 3"/>
          <p:cNvSpPr>
            <a:spLocks noGrp="1"/>
          </p:cNvSpPr>
          <p:nvPr>
            <p:ph type="sldNum" sz="quarter" idx="12"/>
          </p:nvPr>
        </p:nvSpPr>
        <p:spPr/>
        <p:txBody>
          <a:bodyPr/>
          <a:lstStyle/>
          <a:p>
            <a:fld id="{1BEDFFD4-B6F5-47F1-AF42-063036A3A505}" type="slidenum">
              <a:rPr lang="en-VU" smtClean="0"/>
              <a:t>10</a:t>
            </a:fld>
            <a:endParaRPr lang="en-VU"/>
          </a:p>
        </p:txBody>
      </p:sp>
      <p:pic>
        <p:nvPicPr>
          <p:cNvPr id="5" name="Picture 4"/>
          <p:cNvPicPr>
            <a:picLocks noChangeAspect="1"/>
          </p:cNvPicPr>
          <p:nvPr/>
        </p:nvPicPr>
        <p:blipFill>
          <a:blip r:embed="rId2"/>
          <a:stretch>
            <a:fillRect/>
          </a:stretch>
        </p:blipFill>
        <p:spPr>
          <a:xfrm>
            <a:off x="838200" y="1690687"/>
            <a:ext cx="9575297" cy="4383541"/>
          </a:xfrm>
          <a:prstGeom prst="rect">
            <a:avLst/>
          </a:prstGeom>
        </p:spPr>
      </p:pic>
    </p:spTree>
    <p:extLst>
      <p:ext uri="{BB962C8B-B14F-4D97-AF65-F5344CB8AC3E}">
        <p14:creationId xmlns:p14="http://schemas.microsoft.com/office/powerpoint/2010/main" val="2328173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401C1-B4D1-4DB1-8423-84A5863BEF30}"/>
              </a:ext>
            </a:extLst>
          </p:cNvPr>
          <p:cNvSpPr>
            <a:spLocks noGrp="1"/>
          </p:cNvSpPr>
          <p:nvPr>
            <p:ph type="title"/>
          </p:nvPr>
        </p:nvSpPr>
        <p:spPr/>
        <p:txBody>
          <a:bodyPr/>
          <a:lstStyle/>
          <a:p>
            <a:r>
              <a:rPr lang="en-US" dirty="0"/>
              <a:t>Technology Stack</a:t>
            </a:r>
            <a:endParaRPr lang="en-VU" dirty="0"/>
          </a:p>
        </p:txBody>
      </p:sp>
      <p:sp>
        <p:nvSpPr>
          <p:cNvPr id="3" name="Content Placeholder 2">
            <a:extLst>
              <a:ext uri="{FF2B5EF4-FFF2-40B4-BE49-F238E27FC236}">
                <a16:creationId xmlns:a16="http://schemas.microsoft.com/office/drawing/2014/main" id="{F3BCB68E-A995-4B03-A068-DCE5C88FF8F5}"/>
              </a:ext>
            </a:extLst>
          </p:cNvPr>
          <p:cNvSpPr>
            <a:spLocks noGrp="1"/>
          </p:cNvSpPr>
          <p:nvPr>
            <p:ph idx="1"/>
          </p:nvPr>
        </p:nvSpPr>
        <p:spPr>
          <a:xfrm>
            <a:off x="838200" y="1825625"/>
            <a:ext cx="3325091" cy="4351338"/>
          </a:xfrm>
        </p:spPr>
        <p:txBody>
          <a:bodyPr>
            <a:normAutofit lnSpcReduction="10000"/>
          </a:bodyPr>
          <a:lstStyle/>
          <a:p>
            <a:r>
              <a:rPr lang="en-US" sz="2000" i="1" dirty="0"/>
              <a:t>Python 3.7.3</a:t>
            </a:r>
          </a:p>
          <a:p>
            <a:pPr lvl="1"/>
            <a:r>
              <a:rPr lang="en-US" sz="1600" i="1" dirty="0" smtClean="0"/>
              <a:t>Keras</a:t>
            </a:r>
          </a:p>
          <a:p>
            <a:pPr lvl="1"/>
            <a:r>
              <a:rPr lang="en-US" sz="1600" i="1" dirty="0"/>
              <a:t>T</a:t>
            </a:r>
            <a:r>
              <a:rPr lang="en-US" sz="1600" i="1" dirty="0" smtClean="0"/>
              <a:t>ensorflow </a:t>
            </a:r>
          </a:p>
          <a:p>
            <a:pPr lvl="1"/>
            <a:r>
              <a:rPr lang="en-US" sz="1600" i="1" dirty="0" smtClean="0"/>
              <a:t>Jupyter Notebook</a:t>
            </a:r>
          </a:p>
          <a:p>
            <a:pPr lvl="1"/>
            <a:r>
              <a:rPr lang="en-US" sz="1600" i="1" dirty="0" smtClean="0"/>
              <a:t>OpenCV</a:t>
            </a:r>
          </a:p>
          <a:p>
            <a:pPr lvl="1"/>
            <a:r>
              <a:rPr lang="en-US" sz="1600" i="1" dirty="0" smtClean="0"/>
              <a:t>Pillow</a:t>
            </a:r>
          </a:p>
          <a:p>
            <a:pPr lvl="1"/>
            <a:r>
              <a:rPr lang="en-US" sz="1600" i="1" dirty="0" smtClean="0"/>
              <a:t>Pickle</a:t>
            </a:r>
          </a:p>
          <a:p>
            <a:pPr lvl="1"/>
            <a:r>
              <a:rPr lang="en-US" sz="1600" i="1" dirty="0" smtClean="0"/>
              <a:t>Matplotlib</a:t>
            </a:r>
          </a:p>
          <a:p>
            <a:pPr lvl="1"/>
            <a:r>
              <a:rPr lang="en-US" sz="1600" i="1" dirty="0" smtClean="0"/>
              <a:t>Numpy</a:t>
            </a:r>
          </a:p>
          <a:p>
            <a:pPr lvl="1"/>
            <a:r>
              <a:rPr lang="en-US" sz="1600" i="1" dirty="0" smtClean="0"/>
              <a:t>VGG16</a:t>
            </a:r>
          </a:p>
          <a:p>
            <a:pPr lvl="1"/>
            <a:r>
              <a:rPr lang="en-US" sz="1600" i="1" dirty="0" err="1" smtClean="0"/>
              <a:t>Import_ipynb</a:t>
            </a:r>
            <a:endParaRPr lang="en-US" sz="1600" i="1" dirty="0" smtClean="0"/>
          </a:p>
          <a:p>
            <a:pPr lvl="1"/>
            <a:r>
              <a:rPr lang="en-US" sz="1600" i="1" dirty="0" err="1" smtClean="0"/>
              <a:t>WebColors</a:t>
            </a:r>
            <a:endParaRPr lang="en-US" sz="1600" i="1" dirty="0" smtClean="0"/>
          </a:p>
          <a:p>
            <a:pPr lvl="1"/>
            <a:r>
              <a:rPr lang="en-US" sz="1600" i="1" dirty="0" err="1"/>
              <a:t>S</a:t>
            </a:r>
            <a:r>
              <a:rPr lang="en-US" sz="1600" i="1" dirty="0" err="1" smtClean="0"/>
              <a:t>klearn</a:t>
            </a:r>
            <a:endParaRPr lang="en-US" sz="1600" i="1" dirty="0" smtClean="0"/>
          </a:p>
          <a:p>
            <a:r>
              <a:rPr lang="en-US" sz="2000" i="1" dirty="0" smtClean="0"/>
              <a:t>Microsoft Cognitive Service</a:t>
            </a:r>
          </a:p>
          <a:p>
            <a:pPr lvl="1"/>
            <a:r>
              <a:rPr lang="en-US" sz="1600" i="1" dirty="0" smtClean="0"/>
              <a:t>Vision API</a:t>
            </a:r>
          </a:p>
          <a:p>
            <a:pPr marL="0" indent="0">
              <a:buNone/>
            </a:pPr>
            <a:endParaRPr lang="en-VU" i="1" dirty="0"/>
          </a:p>
        </p:txBody>
      </p:sp>
      <p:sp>
        <p:nvSpPr>
          <p:cNvPr id="4" name="Slide Number Placeholder 3">
            <a:extLst>
              <a:ext uri="{FF2B5EF4-FFF2-40B4-BE49-F238E27FC236}">
                <a16:creationId xmlns:a16="http://schemas.microsoft.com/office/drawing/2014/main" id="{3316F4E0-730A-4FEE-9017-EE74B1C06734}"/>
              </a:ext>
            </a:extLst>
          </p:cNvPr>
          <p:cNvSpPr>
            <a:spLocks noGrp="1"/>
          </p:cNvSpPr>
          <p:nvPr>
            <p:ph type="sldNum" sz="quarter" idx="12"/>
          </p:nvPr>
        </p:nvSpPr>
        <p:spPr/>
        <p:txBody>
          <a:bodyPr/>
          <a:lstStyle/>
          <a:p>
            <a:fld id="{1BEDFFD4-B6F5-47F1-AF42-063036A3A505}" type="slidenum">
              <a:rPr lang="en-VU" smtClean="0"/>
              <a:t>11</a:t>
            </a:fld>
            <a:endParaRPr lang="en-VU"/>
          </a:p>
        </p:txBody>
      </p:sp>
      <p:pic>
        <p:nvPicPr>
          <p:cNvPr id="5" name="Picture 4" descr="A picture containing object&#10;&#10;Description automatically generated">
            <a:extLst>
              <a:ext uri="{FF2B5EF4-FFF2-40B4-BE49-F238E27FC236}">
                <a16:creationId xmlns:a16="http://schemas.microsoft.com/office/drawing/2014/main" id="{0C698E5C-D3E3-4BAA-9D67-10F62AA756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06062" y="319088"/>
            <a:ext cx="1400175" cy="504825"/>
          </a:xfrm>
          <a:prstGeom prst="rect">
            <a:avLst/>
          </a:prstGeom>
        </p:spPr>
      </p:pic>
      <p:pic>
        <p:nvPicPr>
          <p:cNvPr id="7" name="Picture 6"/>
          <p:cNvPicPr>
            <a:picLocks noChangeAspect="1"/>
          </p:cNvPicPr>
          <p:nvPr/>
        </p:nvPicPr>
        <p:blipFill>
          <a:blip r:embed="rId3"/>
          <a:stretch>
            <a:fillRect/>
          </a:stretch>
        </p:blipFill>
        <p:spPr>
          <a:xfrm>
            <a:off x="4307958" y="1924124"/>
            <a:ext cx="7045842" cy="3565451"/>
          </a:xfrm>
          <a:prstGeom prst="rect">
            <a:avLst/>
          </a:prstGeom>
        </p:spPr>
      </p:pic>
    </p:spTree>
    <p:extLst>
      <p:ext uri="{BB962C8B-B14F-4D97-AF65-F5344CB8AC3E}">
        <p14:creationId xmlns:p14="http://schemas.microsoft.com/office/powerpoint/2010/main" val="27104966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509452" y="1110343"/>
            <a:ext cx="11077302" cy="4343513"/>
          </a:xfrm>
          <a:prstGeom prst="rect">
            <a:avLst/>
          </a:prstGeom>
        </p:spPr>
      </p:pic>
      <p:sp>
        <p:nvSpPr>
          <p:cNvPr id="6" name="TextBox 5"/>
          <p:cNvSpPr txBox="1"/>
          <p:nvPr/>
        </p:nvSpPr>
        <p:spPr>
          <a:xfrm>
            <a:off x="5284402" y="1110343"/>
            <a:ext cx="4362669" cy="369332"/>
          </a:xfrm>
          <a:prstGeom prst="rect">
            <a:avLst/>
          </a:prstGeom>
          <a:noFill/>
        </p:spPr>
        <p:txBody>
          <a:bodyPr wrap="none" rtlCol="0">
            <a:spAutoFit/>
          </a:bodyPr>
          <a:lstStyle/>
          <a:p>
            <a:r>
              <a:rPr lang="en-US" dirty="0" smtClean="0"/>
              <a:t>Result JSON and Training and Testing dataset</a:t>
            </a:r>
            <a:endParaRPr lang="en-IN" dirty="0"/>
          </a:p>
        </p:txBody>
      </p:sp>
      <p:sp>
        <p:nvSpPr>
          <p:cNvPr id="7" name="TextBox 6"/>
          <p:cNvSpPr txBox="1"/>
          <p:nvPr/>
        </p:nvSpPr>
        <p:spPr>
          <a:xfrm>
            <a:off x="5284402" y="1610302"/>
            <a:ext cx="2016578" cy="369332"/>
          </a:xfrm>
          <a:prstGeom prst="rect">
            <a:avLst/>
          </a:prstGeom>
          <a:noFill/>
        </p:spPr>
        <p:txBody>
          <a:bodyPr wrap="none" rtlCol="0">
            <a:spAutoFit/>
          </a:bodyPr>
          <a:lstStyle/>
          <a:p>
            <a:r>
              <a:rPr lang="en-US" dirty="0" smtClean="0"/>
              <a:t>Model creation file </a:t>
            </a:r>
            <a:endParaRPr lang="en-IN" dirty="0"/>
          </a:p>
        </p:txBody>
      </p:sp>
      <p:sp>
        <p:nvSpPr>
          <p:cNvPr id="8" name="TextBox 7"/>
          <p:cNvSpPr txBox="1"/>
          <p:nvPr/>
        </p:nvSpPr>
        <p:spPr>
          <a:xfrm>
            <a:off x="5284402" y="2110261"/>
            <a:ext cx="1896481" cy="369332"/>
          </a:xfrm>
          <a:prstGeom prst="rect">
            <a:avLst/>
          </a:prstGeom>
          <a:noFill/>
        </p:spPr>
        <p:txBody>
          <a:bodyPr wrap="none" rtlCol="0">
            <a:spAutoFit/>
          </a:bodyPr>
          <a:lstStyle/>
          <a:p>
            <a:r>
              <a:rPr lang="en-US" dirty="0" smtClean="0"/>
              <a:t>Configuration files</a:t>
            </a:r>
            <a:endParaRPr lang="en-IN" dirty="0"/>
          </a:p>
        </p:txBody>
      </p:sp>
      <p:sp>
        <p:nvSpPr>
          <p:cNvPr id="9" name="TextBox 8"/>
          <p:cNvSpPr txBox="1"/>
          <p:nvPr/>
        </p:nvSpPr>
        <p:spPr>
          <a:xfrm>
            <a:off x="5284402" y="2479593"/>
            <a:ext cx="5807937" cy="369332"/>
          </a:xfrm>
          <a:prstGeom prst="rect">
            <a:avLst/>
          </a:prstGeom>
          <a:noFill/>
        </p:spPr>
        <p:txBody>
          <a:bodyPr wrap="none" rtlCol="0">
            <a:spAutoFit/>
          </a:bodyPr>
          <a:lstStyle/>
          <a:p>
            <a:r>
              <a:rPr lang="en-US" dirty="0" smtClean="0"/>
              <a:t>Custom vision implementation of Front and Back Side of Car</a:t>
            </a:r>
            <a:endParaRPr lang="en-IN" dirty="0"/>
          </a:p>
        </p:txBody>
      </p:sp>
      <p:sp>
        <p:nvSpPr>
          <p:cNvPr id="10" name="TextBox 9"/>
          <p:cNvSpPr txBox="1"/>
          <p:nvPr/>
        </p:nvSpPr>
        <p:spPr>
          <a:xfrm>
            <a:off x="5284402" y="2848925"/>
            <a:ext cx="3854004" cy="369332"/>
          </a:xfrm>
          <a:prstGeom prst="rect">
            <a:avLst/>
          </a:prstGeom>
          <a:noFill/>
        </p:spPr>
        <p:txBody>
          <a:bodyPr wrap="none" rtlCol="0">
            <a:spAutoFit/>
          </a:bodyPr>
          <a:lstStyle/>
          <a:p>
            <a:r>
              <a:rPr lang="en-US" dirty="0" smtClean="0"/>
              <a:t>Detecting empty slot and assigning 0,1 </a:t>
            </a:r>
            <a:endParaRPr lang="en-IN" dirty="0"/>
          </a:p>
        </p:txBody>
      </p:sp>
      <p:sp>
        <p:nvSpPr>
          <p:cNvPr id="11" name="TextBox 10"/>
          <p:cNvSpPr txBox="1"/>
          <p:nvPr/>
        </p:nvSpPr>
        <p:spPr>
          <a:xfrm>
            <a:off x="5253881" y="3358125"/>
            <a:ext cx="237566" cy="369332"/>
          </a:xfrm>
          <a:prstGeom prst="rect">
            <a:avLst/>
          </a:prstGeom>
          <a:noFill/>
        </p:spPr>
        <p:txBody>
          <a:bodyPr wrap="none" rtlCol="0">
            <a:spAutoFit/>
          </a:bodyPr>
          <a:lstStyle/>
          <a:p>
            <a:r>
              <a:rPr lang="en-US" dirty="0" smtClean="0"/>
              <a:t> </a:t>
            </a:r>
            <a:endParaRPr lang="en-IN" dirty="0"/>
          </a:p>
        </p:txBody>
      </p:sp>
      <p:sp>
        <p:nvSpPr>
          <p:cNvPr id="12" name="TextBox 11"/>
          <p:cNvSpPr txBox="1"/>
          <p:nvPr/>
        </p:nvSpPr>
        <p:spPr>
          <a:xfrm>
            <a:off x="5278347" y="3382889"/>
            <a:ext cx="237566" cy="369332"/>
          </a:xfrm>
          <a:prstGeom prst="rect">
            <a:avLst/>
          </a:prstGeom>
          <a:noFill/>
        </p:spPr>
        <p:txBody>
          <a:bodyPr wrap="none" rtlCol="0">
            <a:spAutoFit/>
          </a:bodyPr>
          <a:lstStyle/>
          <a:p>
            <a:r>
              <a:rPr lang="en-US" dirty="0" smtClean="0"/>
              <a:t> </a:t>
            </a:r>
            <a:endParaRPr lang="en-IN" dirty="0"/>
          </a:p>
        </p:txBody>
      </p:sp>
      <p:sp>
        <p:nvSpPr>
          <p:cNvPr id="13" name="TextBox 12"/>
          <p:cNvSpPr txBox="1"/>
          <p:nvPr/>
        </p:nvSpPr>
        <p:spPr>
          <a:xfrm>
            <a:off x="5284402" y="3342792"/>
            <a:ext cx="2998321" cy="369332"/>
          </a:xfrm>
          <a:prstGeom prst="rect">
            <a:avLst/>
          </a:prstGeom>
          <a:noFill/>
        </p:spPr>
        <p:txBody>
          <a:bodyPr wrap="none" rtlCol="0">
            <a:spAutoFit/>
          </a:bodyPr>
          <a:lstStyle/>
          <a:p>
            <a:r>
              <a:rPr lang="en-US" dirty="0" smtClean="0"/>
              <a:t>Prediction are done in this file</a:t>
            </a:r>
            <a:endParaRPr lang="en-IN" dirty="0"/>
          </a:p>
        </p:txBody>
      </p:sp>
      <p:sp>
        <p:nvSpPr>
          <p:cNvPr id="15" name="TextBox 14"/>
          <p:cNvSpPr txBox="1"/>
          <p:nvPr/>
        </p:nvSpPr>
        <p:spPr>
          <a:xfrm>
            <a:off x="5284402" y="3892089"/>
            <a:ext cx="2659895" cy="369332"/>
          </a:xfrm>
          <a:prstGeom prst="rect">
            <a:avLst/>
          </a:prstGeom>
          <a:noFill/>
        </p:spPr>
        <p:txBody>
          <a:bodyPr wrap="none" rtlCol="0">
            <a:spAutoFit/>
          </a:bodyPr>
          <a:lstStyle/>
          <a:p>
            <a:r>
              <a:rPr lang="en-US" dirty="0" smtClean="0"/>
              <a:t>Model is stored in this file </a:t>
            </a:r>
            <a:endParaRPr lang="en-IN" dirty="0"/>
          </a:p>
        </p:txBody>
      </p:sp>
      <p:sp>
        <p:nvSpPr>
          <p:cNvPr id="16" name="TextBox 15"/>
          <p:cNvSpPr txBox="1"/>
          <p:nvPr/>
        </p:nvSpPr>
        <p:spPr>
          <a:xfrm>
            <a:off x="5284402" y="4378275"/>
            <a:ext cx="1804148" cy="369332"/>
          </a:xfrm>
          <a:prstGeom prst="rect">
            <a:avLst/>
          </a:prstGeom>
          <a:noFill/>
        </p:spPr>
        <p:txBody>
          <a:bodyPr wrap="none" rtlCol="0">
            <a:spAutoFit/>
          </a:bodyPr>
          <a:lstStyle/>
          <a:p>
            <a:r>
              <a:rPr lang="en-US" dirty="0" smtClean="0"/>
              <a:t>Requirement file </a:t>
            </a:r>
            <a:endParaRPr lang="en-IN" dirty="0"/>
          </a:p>
        </p:txBody>
      </p:sp>
      <p:sp>
        <p:nvSpPr>
          <p:cNvPr id="17" name="TextBox 16"/>
          <p:cNvSpPr txBox="1"/>
          <p:nvPr/>
        </p:nvSpPr>
        <p:spPr>
          <a:xfrm>
            <a:off x="5284402" y="4849957"/>
            <a:ext cx="3600537" cy="369332"/>
          </a:xfrm>
          <a:prstGeom prst="rect">
            <a:avLst/>
          </a:prstGeom>
          <a:noFill/>
        </p:spPr>
        <p:txBody>
          <a:bodyPr wrap="none" rtlCol="0">
            <a:spAutoFit/>
          </a:bodyPr>
          <a:lstStyle/>
          <a:p>
            <a:r>
              <a:rPr lang="en-US" dirty="0" smtClean="0"/>
              <a:t>Identified slots are stored in this file </a:t>
            </a:r>
            <a:endParaRPr lang="en-IN" dirty="0"/>
          </a:p>
        </p:txBody>
      </p:sp>
      <p:sp>
        <p:nvSpPr>
          <p:cNvPr id="18" name="TextBox 17"/>
          <p:cNvSpPr txBox="1"/>
          <p:nvPr/>
        </p:nvSpPr>
        <p:spPr>
          <a:xfrm>
            <a:off x="5287789" y="5199255"/>
            <a:ext cx="2699906" cy="369332"/>
          </a:xfrm>
          <a:prstGeom prst="rect">
            <a:avLst/>
          </a:prstGeom>
          <a:noFill/>
        </p:spPr>
        <p:txBody>
          <a:bodyPr wrap="none" rtlCol="0">
            <a:spAutoFit/>
          </a:bodyPr>
          <a:lstStyle/>
          <a:p>
            <a:r>
              <a:rPr lang="en-US" dirty="0" smtClean="0"/>
              <a:t>Image after slots </a:t>
            </a:r>
            <a:r>
              <a:rPr lang="en-US" dirty="0" err="1" smtClean="0"/>
              <a:t>identfied</a:t>
            </a:r>
            <a:r>
              <a:rPr lang="en-US" dirty="0" smtClean="0"/>
              <a:t> </a:t>
            </a:r>
            <a:endParaRPr lang="en-IN" dirty="0"/>
          </a:p>
        </p:txBody>
      </p:sp>
      <p:sp>
        <p:nvSpPr>
          <p:cNvPr id="19" name="Title 1">
            <a:extLst>
              <a:ext uri="{FF2B5EF4-FFF2-40B4-BE49-F238E27FC236}">
                <a16:creationId xmlns:a16="http://schemas.microsoft.com/office/drawing/2014/main" id="{FE1401C1-B4D1-4DB1-8423-84A5863BEF30}"/>
              </a:ext>
            </a:extLst>
          </p:cNvPr>
          <p:cNvSpPr>
            <a:spLocks noGrp="1"/>
          </p:cNvSpPr>
          <p:nvPr>
            <p:ph type="title"/>
          </p:nvPr>
        </p:nvSpPr>
        <p:spPr>
          <a:xfrm>
            <a:off x="258113" y="-77668"/>
            <a:ext cx="10515600" cy="1325563"/>
          </a:xfrm>
        </p:spPr>
        <p:txBody>
          <a:bodyPr/>
          <a:lstStyle/>
          <a:p>
            <a:r>
              <a:rPr lang="en-US" dirty="0" smtClean="0"/>
              <a:t>Folder Structure</a:t>
            </a:r>
            <a:endParaRPr lang="en-VU" dirty="0"/>
          </a:p>
        </p:txBody>
      </p:sp>
    </p:spTree>
    <p:extLst>
      <p:ext uri="{BB962C8B-B14F-4D97-AF65-F5344CB8AC3E}">
        <p14:creationId xmlns:p14="http://schemas.microsoft.com/office/powerpoint/2010/main" val="226567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428093" y="2495006"/>
            <a:ext cx="738279" cy="369332"/>
          </a:xfrm>
          <a:prstGeom prst="rect">
            <a:avLst/>
          </a:prstGeom>
          <a:noFill/>
        </p:spPr>
        <p:txBody>
          <a:bodyPr wrap="none" rtlCol="0">
            <a:spAutoFit/>
          </a:bodyPr>
          <a:lstStyle/>
          <a:p>
            <a:r>
              <a:rPr lang="en-US" dirty="0" smtClean="0"/>
              <a:t>Front </a:t>
            </a:r>
            <a:endParaRPr lang="en-IN" dirty="0"/>
          </a:p>
        </p:txBody>
      </p:sp>
      <p:pic>
        <p:nvPicPr>
          <p:cNvPr id="9" name="Content Placeholder 8"/>
          <p:cNvPicPr>
            <a:picLocks noGrp="1" noChangeAspect="1"/>
          </p:cNvPicPr>
          <p:nvPr>
            <p:ph idx="1"/>
          </p:nvPr>
        </p:nvPicPr>
        <p:blipFill>
          <a:blip r:embed="rId2"/>
          <a:stretch>
            <a:fillRect/>
          </a:stretch>
        </p:blipFill>
        <p:spPr>
          <a:xfrm>
            <a:off x="966679" y="1656557"/>
            <a:ext cx="8963668" cy="2876254"/>
          </a:xfrm>
          <a:prstGeom prst="rect">
            <a:avLst/>
          </a:prstGeom>
        </p:spPr>
      </p:pic>
      <p:sp>
        <p:nvSpPr>
          <p:cNvPr id="10" name="TextBox 9"/>
          <p:cNvSpPr txBox="1"/>
          <p:nvPr/>
        </p:nvSpPr>
        <p:spPr>
          <a:xfrm>
            <a:off x="5056628" y="2204712"/>
            <a:ext cx="4873720" cy="646331"/>
          </a:xfrm>
          <a:prstGeom prst="rect">
            <a:avLst/>
          </a:prstGeom>
          <a:noFill/>
        </p:spPr>
        <p:txBody>
          <a:bodyPr wrap="square" rtlCol="0">
            <a:spAutoFit/>
          </a:bodyPr>
          <a:lstStyle/>
          <a:p>
            <a:r>
              <a:rPr lang="en-US" dirty="0" smtClean="0"/>
              <a:t>Dataset for detecting front and back view of the car</a:t>
            </a:r>
            <a:endParaRPr lang="en-IN" dirty="0"/>
          </a:p>
        </p:txBody>
      </p:sp>
      <p:sp>
        <p:nvSpPr>
          <p:cNvPr id="12" name="TextBox 11"/>
          <p:cNvSpPr txBox="1"/>
          <p:nvPr/>
        </p:nvSpPr>
        <p:spPr>
          <a:xfrm>
            <a:off x="5056627" y="2882921"/>
            <a:ext cx="1325619" cy="369332"/>
          </a:xfrm>
          <a:prstGeom prst="rect">
            <a:avLst/>
          </a:prstGeom>
          <a:noFill/>
        </p:spPr>
        <p:txBody>
          <a:bodyPr wrap="none" rtlCol="0">
            <a:spAutoFit/>
          </a:bodyPr>
          <a:lstStyle/>
          <a:p>
            <a:r>
              <a:rPr lang="en-US" dirty="0" smtClean="0"/>
              <a:t>Test Dataset</a:t>
            </a:r>
            <a:endParaRPr lang="en-IN" dirty="0"/>
          </a:p>
        </p:txBody>
      </p:sp>
      <p:sp>
        <p:nvSpPr>
          <p:cNvPr id="14" name="TextBox 13"/>
          <p:cNvSpPr txBox="1"/>
          <p:nvPr/>
        </p:nvSpPr>
        <p:spPr>
          <a:xfrm>
            <a:off x="5056626" y="3523200"/>
            <a:ext cx="1413016" cy="369332"/>
          </a:xfrm>
          <a:prstGeom prst="rect">
            <a:avLst/>
          </a:prstGeom>
          <a:noFill/>
        </p:spPr>
        <p:txBody>
          <a:bodyPr wrap="none" rtlCol="0">
            <a:spAutoFit/>
          </a:bodyPr>
          <a:lstStyle/>
          <a:p>
            <a:r>
              <a:rPr lang="en-US" dirty="0" smtClean="0"/>
              <a:t>Train Dataset</a:t>
            </a:r>
            <a:endParaRPr lang="en-IN" dirty="0"/>
          </a:p>
        </p:txBody>
      </p:sp>
      <p:sp>
        <p:nvSpPr>
          <p:cNvPr id="15" name="TextBox 14"/>
          <p:cNvSpPr txBox="1"/>
          <p:nvPr/>
        </p:nvSpPr>
        <p:spPr>
          <a:xfrm>
            <a:off x="5056627" y="4028005"/>
            <a:ext cx="1640962" cy="369332"/>
          </a:xfrm>
          <a:prstGeom prst="rect">
            <a:avLst/>
          </a:prstGeom>
          <a:noFill/>
        </p:spPr>
        <p:txBody>
          <a:bodyPr wrap="none" rtlCol="0">
            <a:spAutoFit/>
          </a:bodyPr>
          <a:lstStyle/>
          <a:p>
            <a:r>
              <a:rPr lang="en-US" dirty="0" smtClean="0"/>
              <a:t>Result JSON file</a:t>
            </a:r>
            <a:endParaRPr lang="en-IN" dirty="0"/>
          </a:p>
        </p:txBody>
      </p:sp>
      <p:sp>
        <p:nvSpPr>
          <p:cNvPr id="8" name="Title 1">
            <a:extLst>
              <a:ext uri="{FF2B5EF4-FFF2-40B4-BE49-F238E27FC236}">
                <a16:creationId xmlns:a16="http://schemas.microsoft.com/office/drawing/2014/main" id="{FE1401C1-B4D1-4DB1-8423-84A5863BEF30}"/>
              </a:ext>
            </a:extLst>
          </p:cNvPr>
          <p:cNvSpPr>
            <a:spLocks noGrp="1"/>
          </p:cNvSpPr>
          <p:nvPr>
            <p:ph type="title"/>
          </p:nvPr>
        </p:nvSpPr>
        <p:spPr>
          <a:xfrm>
            <a:off x="258113" y="-77668"/>
            <a:ext cx="10515600" cy="1325563"/>
          </a:xfrm>
        </p:spPr>
        <p:txBody>
          <a:bodyPr/>
          <a:lstStyle/>
          <a:p>
            <a:r>
              <a:rPr lang="en-US" dirty="0" smtClean="0"/>
              <a:t>Folder Structure</a:t>
            </a:r>
            <a:endParaRPr lang="en-VU" dirty="0"/>
          </a:p>
        </p:txBody>
      </p:sp>
    </p:spTree>
    <p:extLst>
      <p:ext uri="{BB962C8B-B14F-4D97-AF65-F5344CB8AC3E}">
        <p14:creationId xmlns:p14="http://schemas.microsoft.com/office/powerpoint/2010/main" val="1678224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3EB1C-7B6B-4D07-AF79-AF0F1FB29BDA}"/>
              </a:ext>
            </a:extLst>
          </p:cNvPr>
          <p:cNvSpPr>
            <a:spLocks noGrp="1"/>
          </p:cNvSpPr>
          <p:nvPr>
            <p:ph type="title"/>
          </p:nvPr>
        </p:nvSpPr>
        <p:spPr>
          <a:xfrm>
            <a:off x="838200" y="2511977"/>
            <a:ext cx="10515600" cy="1325563"/>
          </a:xfrm>
        </p:spPr>
        <p:txBody>
          <a:bodyPr>
            <a:normAutofit/>
          </a:bodyPr>
          <a:lstStyle/>
          <a:p>
            <a:r>
              <a:rPr lang="en-US" sz="6600" dirty="0"/>
              <a:t>Thank you</a:t>
            </a:r>
            <a:endParaRPr lang="en-VU" sz="6600" dirty="0"/>
          </a:p>
        </p:txBody>
      </p:sp>
      <p:sp>
        <p:nvSpPr>
          <p:cNvPr id="4" name="Slide Number Placeholder 3">
            <a:extLst>
              <a:ext uri="{FF2B5EF4-FFF2-40B4-BE49-F238E27FC236}">
                <a16:creationId xmlns:a16="http://schemas.microsoft.com/office/drawing/2014/main" id="{ED112E45-08B5-4810-AA0F-3DDD82E887C1}"/>
              </a:ext>
            </a:extLst>
          </p:cNvPr>
          <p:cNvSpPr>
            <a:spLocks noGrp="1"/>
          </p:cNvSpPr>
          <p:nvPr>
            <p:ph type="sldNum" sz="quarter" idx="12"/>
          </p:nvPr>
        </p:nvSpPr>
        <p:spPr/>
        <p:txBody>
          <a:bodyPr/>
          <a:lstStyle/>
          <a:p>
            <a:fld id="{1BEDFFD4-B6F5-47F1-AF42-063036A3A505}" type="slidenum">
              <a:rPr lang="en-VU" smtClean="0"/>
              <a:t>14</a:t>
            </a:fld>
            <a:endParaRPr lang="en-VU"/>
          </a:p>
        </p:txBody>
      </p:sp>
    </p:spTree>
    <p:extLst>
      <p:ext uri="{BB962C8B-B14F-4D97-AF65-F5344CB8AC3E}">
        <p14:creationId xmlns:p14="http://schemas.microsoft.com/office/powerpoint/2010/main" val="27563917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3EB1C-7B6B-4D07-AF79-AF0F1FB29BDA}"/>
              </a:ext>
            </a:extLst>
          </p:cNvPr>
          <p:cNvSpPr>
            <a:spLocks noGrp="1"/>
          </p:cNvSpPr>
          <p:nvPr>
            <p:ph type="title"/>
          </p:nvPr>
        </p:nvSpPr>
        <p:spPr>
          <a:xfrm>
            <a:off x="727363" y="787086"/>
            <a:ext cx="10515600" cy="1325563"/>
          </a:xfrm>
        </p:spPr>
        <p:txBody>
          <a:bodyPr>
            <a:normAutofit/>
          </a:bodyPr>
          <a:lstStyle/>
          <a:p>
            <a:r>
              <a:rPr lang="en-US" sz="6600" dirty="0" smtClean="0"/>
              <a:t>Appendix</a:t>
            </a:r>
            <a:endParaRPr lang="en-VU" sz="6600" dirty="0"/>
          </a:p>
        </p:txBody>
      </p:sp>
      <p:sp>
        <p:nvSpPr>
          <p:cNvPr id="4" name="Slide Number Placeholder 3">
            <a:extLst>
              <a:ext uri="{FF2B5EF4-FFF2-40B4-BE49-F238E27FC236}">
                <a16:creationId xmlns:a16="http://schemas.microsoft.com/office/drawing/2014/main" id="{ED112E45-08B5-4810-AA0F-3DDD82E887C1}"/>
              </a:ext>
            </a:extLst>
          </p:cNvPr>
          <p:cNvSpPr>
            <a:spLocks noGrp="1"/>
          </p:cNvSpPr>
          <p:nvPr>
            <p:ph type="sldNum" sz="quarter" idx="12"/>
          </p:nvPr>
        </p:nvSpPr>
        <p:spPr/>
        <p:txBody>
          <a:bodyPr/>
          <a:lstStyle/>
          <a:p>
            <a:fld id="{1BEDFFD4-B6F5-47F1-AF42-063036A3A505}" type="slidenum">
              <a:rPr lang="en-VU" smtClean="0"/>
              <a:t>15</a:t>
            </a:fld>
            <a:endParaRPr lang="en-VU"/>
          </a:p>
        </p:txBody>
      </p:sp>
      <p:sp>
        <p:nvSpPr>
          <p:cNvPr id="3" name="TextBox 2"/>
          <p:cNvSpPr txBox="1"/>
          <p:nvPr/>
        </p:nvSpPr>
        <p:spPr>
          <a:xfrm>
            <a:off x="949036" y="2466109"/>
            <a:ext cx="8575964" cy="3693319"/>
          </a:xfrm>
          <a:prstGeom prst="rect">
            <a:avLst/>
          </a:prstGeom>
          <a:noFill/>
        </p:spPr>
        <p:txBody>
          <a:bodyPr wrap="square" rtlCol="0">
            <a:spAutoFit/>
          </a:bodyPr>
          <a:lstStyle/>
          <a:p>
            <a:r>
              <a:rPr lang="en-US" dirty="0" smtClean="0"/>
              <a:t>VGG16 CNN Model</a:t>
            </a:r>
          </a:p>
          <a:p>
            <a:pPr marL="285750" indent="-285750">
              <a:buFont typeface="Arial" panose="020B0604020202020204" pitchFamily="34" charset="0"/>
              <a:buChar char="•"/>
            </a:pPr>
            <a:r>
              <a:rPr lang="en-US" dirty="0">
                <a:hlinkClick r:id="rId2"/>
              </a:rPr>
              <a:t>https://machinelearningmastery.com/use-pre-trained-vgg-model-classify-objects-photographs/</a:t>
            </a:r>
            <a:endParaRPr lang="en-US" dirty="0" smtClean="0"/>
          </a:p>
          <a:p>
            <a:pPr marL="285750" indent="-285750">
              <a:buFont typeface="Arial" panose="020B0604020202020204" pitchFamily="34" charset="0"/>
              <a:buChar char="•"/>
            </a:pPr>
            <a:r>
              <a:rPr lang="en-US" dirty="0" smtClean="0">
                <a:hlinkClick r:id="rId3"/>
              </a:rPr>
              <a:t>https</a:t>
            </a:r>
            <a:r>
              <a:rPr lang="en-US" dirty="0">
                <a:hlinkClick r:id="rId3"/>
              </a:rPr>
              <a:t>://www.learnopencv.com/keras-tutorial-using-pre-trained-imagenet-models</a:t>
            </a:r>
            <a:r>
              <a:rPr lang="en-US" dirty="0" smtClean="0">
                <a:hlinkClick r:id="rId3"/>
              </a:rPr>
              <a:t>/</a:t>
            </a:r>
            <a:endParaRPr lang="en-US" dirty="0" smtClean="0"/>
          </a:p>
          <a:p>
            <a:pPr marL="285750" indent="-285750">
              <a:buFont typeface="Arial" panose="020B0604020202020204" pitchFamily="34" charset="0"/>
              <a:buChar char="•"/>
            </a:pPr>
            <a:r>
              <a:rPr lang="en-US" dirty="0">
                <a:hlinkClick r:id="rId4"/>
              </a:rPr>
              <a:t>https://neurohive.io/en/popular-networks/vgg16/</a:t>
            </a:r>
            <a:endParaRPr lang="en-US" dirty="0" smtClean="0"/>
          </a:p>
          <a:p>
            <a:pPr marL="285750" indent="-285750">
              <a:buFont typeface="Arial" panose="020B0604020202020204" pitchFamily="34" charset="0"/>
              <a:buChar char="•"/>
            </a:pPr>
            <a:endParaRPr lang="en-US" dirty="0"/>
          </a:p>
          <a:p>
            <a:r>
              <a:rPr lang="en-US" dirty="0" smtClean="0"/>
              <a:t>OpenCV </a:t>
            </a:r>
          </a:p>
          <a:p>
            <a:pPr marL="285750" indent="-285750">
              <a:buFont typeface="Arial" panose="020B0604020202020204" pitchFamily="34" charset="0"/>
              <a:buChar char="•"/>
            </a:pPr>
            <a:r>
              <a:rPr lang="en-US" dirty="0" smtClean="0">
                <a:hlinkClick r:id="rId5"/>
              </a:rPr>
              <a:t>https</a:t>
            </a:r>
            <a:r>
              <a:rPr lang="en-US" dirty="0">
                <a:hlinkClick r:id="rId5"/>
              </a:rPr>
              <a:t>://</a:t>
            </a:r>
            <a:r>
              <a:rPr lang="en-US" dirty="0" smtClean="0">
                <a:hlinkClick r:id="rId5"/>
              </a:rPr>
              <a:t>opencv-python-tutroals.readthedocs.io/en/latest/py_tutorials/py_imgproc/py_houghlines/py_houghlines.html</a:t>
            </a:r>
            <a:endParaRPr lang="en-US" dirty="0" smtClean="0"/>
          </a:p>
          <a:p>
            <a:pPr marL="285750" indent="-285750">
              <a:buFont typeface="Arial" panose="020B0604020202020204" pitchFamily="34" charset="0"/>
              <a:buChar char="•"/>
            </a:pPr>
            <a:r>
              <a:rPr lang="en-US" dirty="0">
                <a:hlinkClick r:id="rId6"/>
              </a:rPr>
              <a:t>https://docs.opencv.org/2.4/doc/tutorials/imgproc/imgtrans/hough_lines/hough_lines.html</a:t>
            </a:r>
            <a:endParaRPr lang="en-US" dirty="0" smtClean="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9923815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51EBC-2799-4C1C-A24F-7995EDD4675E}"/>
              </a:ext>
            </a:extLst>
          </p:cNvPr>
          <p:cNvSpPr>
            <a:spLocks noGrp="1"/>
          </p:cNvSpPr>
          <p:nvPr>
            <p:ph type="title"/>
          </p:nvPr>
        </p:nvSpPr>
        <p:spPr/>
        <p:txBody>
          <a:bodyPr/>
          <a:lstStyle/>
          <a:p>
            <a:r>
              <a:rPr lang="en-US" dirty="0"/>
              <a:t>Executive Summary</a:t>
            </a:r>
            <a:endParaRPr lang="en-VU" dirty="0"/>
          </a:p>
        </p:txBody>
      </p:sp>
      <p:sp>
        <p:nvSpPr>
          <p:cNvPr id="3" name="Content Placeholder 2">
            <a:extLst>
              <a:ext uri="{FF2B5EF4-FFF2-40B4-BE49-F238E27FC236}">
                <a16:creationId xmlns:a16="http://schemas.microsoft.com/office/drawing/2014/main" id="{7751106A-FFE4-4DC4-803A-89C56BEB1763}"/>
              </a:ext>
            </a:extLst>
          </p:cNvPr>
          <p:cNvSpPr>
            <a:spLocks noGrp="1"/>
          </p:cNvSpPr>
          <p:nvPr>
            <p:ph idx="1"/>
          </p:nvPr>
        </p:nvSpPr>
        <p:spPr>
          <a:xfrm>
            <a:off x="838200" y="1510144"/>
            <a:ext cx="10515600" cy="4846205"/>
          </a:xfrm>
        </p:spPr>
        <p:txBody>
          <a:bodyPr>
            <a:normAutofit fontScale="92500" lnSpcReduction="20000"/>
          </a:bodyPr>
          <a:lstStyle/>
          <a:p>
            <a:pPr marL="0" indent="0" algn="just">
              <a:buNone/>
            </a:pPr>
            <a:r>
              <a:rPr lang="en-US" sz="2200" dirty="0" smtClean="0"/>
              <a:t>Traffic </a:t>
            </a:r>
            <a:r>
              <a:rPr lang="en-US" sz="2200" dirty="0"/>
              <a:t>congestion caused by vehicle is an alarming problem at a global scale and it has been growing exponentially. Car parking problem is a major contributor and has been, still a major problem with increasing vehicle size in the luxurious segment and confined parking spaces in urban cities. </a:t>
            </a:r>
            <a:r>
              <a:rPr lang="en-US" sz="2200" dirty="0" smtClean="0"/>
              <a:t>Searching for a parking space is a routine (and often frustrating) activity for many people in cities around the world and contributes to loss of time and money, stress for the drivers as well environmental impact due to unnecessary fuel burning. </a:t>
            </a:r>
          </a:p>
          <a:p>
            <a:pPr marL="0" indent="0" algn="just">
              <a:buNone/>
            </a:pPr>
            <a:endParaRPr lang="en-US" sz="2200" dirty="0" smtClean="0"/>
          </a:p>
          <a:p>
            <a:pPr marL="0" indent="0" algn="just">
              <a:buNone/>
            </a:pPr>
            <a:r>
              <a:rPr lang="en-US" sz="2200" dirty="0" smtClean="0"/>
              <a:t>Smart Parking systems can be a boon in such scenarios. They can be deployed to obtain information about available parking spaces in a particular geographic area and process in real-time to place vehicles at available parking spots. With the help of smart parking system, there would be no congestion in parking lot because the available slot is given by our smart parking app.</a:t>
            </a:r>
          </a:p>
          <a:p>
            <a:pPr marL="0" indent="0" algn="just">
              <a:buNone/>
            </a:pPr>
            <a:endParaRPr lang="en-US" sz="2200" dirty="0" smtClean="0"/>
          </a:p>
          <a:p>
            <a:pPr marL="0" indent="0" algn="just">
              <a:buNone/>
            </a:pPr>
            <a:r>
              <a:rPr lang="en-US" sz="2200" dirty="0" smtClean="0"/>
              <a:t>As part of this challenge we have tried to built a brain for a smart parking app using image processing and machine learning using python libraries. Our project takes the image of a parking lot and at any time can provide the list of total parking spaces and how many available for parking.</a:t>
            </a:r>
            <a:endParaRPr lang="en-US" sz="2200" dirty="0"/>
          </a:p>
          <a:p>
            <a:pPr marL="0" indent="0" algn="just">
              <a:buNone/>
            </a:pPr>
            <a:r>
              <a:rPr lang="en-US" dirty="0" smtClean="0"/>
              <a:t/>
            </a:r>
            <a:br>
              <a:rPr lang="en-US" dirty="0" smtClean="0"/>
            </a:br>
            <a:endParaRPr lang="en-VU" dirty="0"/>
          </a:p>
        </p:txBody>
      </p:sp>
      <p:sp>
        <p:nvSpPr>
          <p:cNvPr id="4" name="Slide Number Placeholder 3">
            <a:extLst>
              <a:ext uri="{FF2B5EF4-FFF2-40B4-BE49-F238E27FC236}">
                <a16:creationId xmlns:a16="http://schemas.microsoft.com/office/drawing/2014/main" id="{517CD00A-D786-4F8B-8CB6-6246C268993A}"/>
              </a:ext>
            </a:extLst>
          </p:cNvPr>
          <p:cNvSpPr>
            <a:spLocks noGrp="1"/>
          </p:cNvSpPr>
          <p:nvPr>
            <p:ph type="sldNum" sz="quarter" idx="12"/>
          </p:nvPr>
        </p:nvSpPr>
        <p:spPr/>
        <p:txBody>
          <a:bodyPr/>
          <a:lstStyle/>
          <a:p>
            <a:fld id="{1BEDFFD4-B6F5-47F1-AF42-063036A3A505}" type="slidenum">
              <a:rPr lang="en-VU" smtClean="0"/>
              <a:t>2</a:t>
            </a:fld>
            <a:endParaRPr lang="en-VU"/>
          </a:p>
        </p:txBody>
      </p:sp>
      <p:pic>
        <p:nvPicPr>
          <p:cNvPr id="5" name="Picture 4" descr="A picture containing object&#10;&#10;Description automatically generated">
            <a:extLst>
              <a:ext uri="{FF2B5EF4-FFF2-40B4-BE49-F238E27FC236}">
                <a16:creationId xmlns:a16="http://schemas.microsoft.com/office/drawing/2014/main" id="{33C05F0B-2526-418E-A537-3339F23B1F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06062" y="319088"/>
            <a:ext cx="1400175" cy="504825"/>
          </a:xfrm>
          <a:prstGeom prst="rect">
            <a:avLst/>
          </a:prstGeom>
        </p:spPr>
      </p:pic>
    </p:spTree>
    <p:extLst>
      <p:ext uri="{BB962C8B-B14F-4D97-AF65-F5344CB8AC3E}">
        <p14:creationId xmlns:p14="http://schemas.microsoft.com/office/powerpoint/2010/main" val="14762082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4CD34-AA6B-4345-B4CB-4E0197C1980B}"/>
              </a:ext>
            </a:extLst>
          </p:cNvPr>
          <p:cNvSpPr>
            <a:spLocks noGrp="1"/>
          </p:cNvSpPr>
          <p:nvPr>
            <p:ph type="title"/>
          </p:nvPr>
        </p:nvSpPr>
        <p:spPr/>
        <p:txBody>
          <a:bodyPr/>
          <a:lstStyle/>
          <a:p>
            <a:r>
              <a:rPr lang="en-US" dirty="0"/>
              <a:t>Problem at hand</a:t>
            </a:r>
            <a:endParaRPr lang="en-VU" dirty="0"/>
          </a:p>
        </p:txBody>
      </p:sp>
      <p:sp>
        <p:nvSpPr>
          <p:cNvPr id="3" name="Content Placeholder 2">
            <a:extLst>
              <a:ext uri="{FF2B5EF4-FFF2-40B4-BE49-F238E27FC236}">
                <a16:creationId xmlns:a16="http://schemas.microsoft.com/office/drawing/2014/main" id="{F5D4F868-2A8C-439A-848A-408C2E7A3842}"/>
              </a:ext>
            </a:extLst>
          </p:cNvPr>
          <p:cNvSpPr>
            <a:spLocks noGrp="1"/>
          </p:cNvSpPr>
          <p:nvPr>
            <p:ph idx="1"/>
          </p:nvPr>
        </p:nvSpPr>
        <p:spPr>
          <a:xfrm>
            <a:off x="838200" y="1690688"/>
            <a:ext cx="10515600" cy="4486275"/>
          </a:xfrm>
        </p:spPr>
        <p:txBody>
          <a:bodyPr>
            <a:normAutofit fontScale="92500"/>
          </a:bodyPr>
          <a:lstStyle/>
          <a:p>
            <a:pPr marL="0" indent="0">
              <a:buNone/>
            </a:pPr>
            <a:r>
              <a:rPr lang="en-US" b="1" dirty="0"/>
              <a:t>Develop a model to identify the parking slots, its vehicle occupancy, vehicle color and pose from a given </a:t>
            </a:r>
            <a:r>
              <a:rPr lang="en-US" b="1" dirty="0" smtClean="0"/>
              <a:t>image/images.</a:t>
            </a:r>
          </a:p>
          <a:p>
            <a:pPr marL="0" indent="0">
              <a:buNone/>
            </a:pPr>
            <a:r>
              <a:rPr lang="en-US" dirty="0" smtClean="0"/>
              <a:t>The </a:t>
            </a:r>
            <a:r>
              <a:rPr lang="en-US" dirty="0"/>
              <a:t>model should take an image as input and return all detected parking slots in the </a:t>
            </a:r>
            <a:r>
              <a:rPr lang="en-US" dirty="0" smtClean="0"/>
              <a:t>image in </a:t>
            </a:r>
            <a:r>
              <a:rPr lang="en-US" dirty="0" err="1" smtClean="0"/>
              <a:t>Json</a:t>
            </a:r>
            <a:r>
              <a:rPr lang="en-US" dirty="0" smtClean="0"/>
              <a:t> format.</a:t>
            </a:r>
            <a:endParaRPr lang="en-US" dirty="0"/>
          </a:p>
          <a:p>
            <a:pPr lvl="1"/>
            <a:r>
              <a:rPr lang="en-US" dirty="0"/>
              <a:t>Each detection result from the model should be a list of 5 (</a:t>
            </a:r>
            <a:r>
              <a:rPr lang="en-US" dirty="0" err="1"/>
              <a:t>cx,cy,v,c,p</a:t>
            </a:r>
            <a:r>
              <a:rPr lang="en-US" dirty="0"/>
              <a:t>) values:</a:t>
            </a:r>
          </a:p>
          <a:p>
            <a:pPr lvl="1"/>
            <a:r>
              <a:rPr lang="en-US" dirty="0"/>
              <a:t>First two should represent the </a:t>
            </a:r>
            <a:r>
              <a:rPr lang="en-US" dirty="0" err="1"/>
              <a:t>centre</a:t>
            </a:r>
            <a:r>
              <a:rPr lang="en-US" dirty="0"/>
              <a:t> coordinates cx, cy of the detected parking slot</a:t>
            </a:r>
          </a:p>
          <a:p>
            <a:pPr lvl="1"/>
            <a:r>
              <a:rPr lang="en-US" dirty="0"/>
              <a:t>Third value should represent the vehicle occupancy v in the parking slot</a:t>
            </a:r>
            <a:r>
              <a:rPr lang="en-US" dirty="0" smtClean="0"/>
              <a:t>. It </a:t>
            </a:r>
            <a:r>
              <a:rPr lang="en-US" dirty="0"/>
              <a:t>should be 1 if the vehicle is present in the parking slot and 0 otherwise.</a:t>
            </a:r>
          </a:p>
          <a:p>
            <a:pPr lvl="1"/>
            <a:r>
              <a:rPr lang="en-US" dirty="0"/>
              <a:t>Fourth value should represent the </a:t>
            </a:r>
            <a:r>
              <a:rPr lang="en-US" dirty="0" err="1"/>
              <a:t>color_code</a:t>
            </a:r>
            <a:r>
              <a:rPr lang="en-US" dirty="0"/>
              <a:t> c (0-8 values for White-0, Silver-1, Black-2, Grey-3, Blue-4, Red-5, Brown-6, Green-7, Others-8)</a:t>
            </a:r>
          </a:p>
          <a:p>
            <a:pPr lvl="1"/>
            <a:r>
              <a:rPr lang="en-US" dirty="0"/>
              <a:t>Fifth value should represent the pose p (0 for front facing </a:t>
            </a:r>
            <a:r>
              <a:rPr lang="en-US" dirty="0" err="1"/>
              <a:t>i.e</a:t>
            </a:r>
            <a:r>
              <a:rPr lang="en-US" dirty="0"/>
              <a:t> front of the car is looking at the camera, 1 for back, back of the car is looking at the camera )</a:t>
            </a:r>
          </a:p>
        </p:txBody>
      </p:sp>
      <p:sp>
        <p:nvSpPr>
          <p:cNvPr id="4" name="Slide Number Placeholder 3">
            <a:extLst>
              <a:ext uri="{FF2B5EF4-FFF2-40B4-BE49-F238E27FC236}">
                <a16:creationId xmlns:a16="http://schemas.microsoft.com/office/drawing/2014/main" id="{1E4D56F0-C698-4129-90D7-3C393655CF08}"/>
              </a:ext>
            </a:extLst>
          </p:cNvPr>
          <p:cNvSpPr>
            <a:spLocks noGrp="1"/>
          </p:cNvSpPr>
          <p:nvPr>
            <p:ph type="sldNum" sz="quarter" idx="12"/>
          </p:nvPr>
        </p:nvSpPr>
        <p:spPr/>
        <p:txBody>
          <a:bodyPr/>
          <a:lstStyle/>
          <a:p>
            <a:fld id="{1BEDFFD4-B6F5-47F1-AF42-063036A3A505}" type="slidenum">
              <a:rPr lang="en-VU" smtClean="0"/>
              <a:t>3</a:t>
            </a:fld>
            <a:endParaRPr lang="en-VU"/>
          </a:p>
        </p:txBody>
      </p:sp>
      <p:pic>
        <p:nvPicPr>
          <p:cNvPr id="5" name="Picture 4" descr="A picture containing object&#10;&#10;Description automatically generated">
            <a:extLst>
              <a:ext uri="{FF2B5EF4-FFF2-40B4-BE49-F238E27FC236}">
                <a16:creationId xmlns:a16="http://schemas.microsoft.com/office/drawing/2014/main" id="{CC7C9A8E-B2BF-4233-9590-2178EE9EDC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06062" y="319088"/>
            <a:ext cx="1400175" cy="504825"/>
          </a:xfrm>
          <a:prstGeom prst="rect">
            <a:avLst/>
          </a:prstGeom>
        </p:spPr>
      </p:pic>
    </p:spTree>
    <p:extLst>
      <p:ext uri="{BB962C8B-B14F-4D97-AF65-F5344CB8AC3E}">
        <p14:creationId xmlns:p14="http://schemas.microsoft.com/office/powerpoint/2010/main" val="29407457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36F04-B3EF-4A32-829D-784D1539C9FE}"/>
              </a:ext>
            </a:extLst>
          </p:cNvPr>
          <p:cNvSpPr>
            <a:spLocks noGrp="1"/>
          </p:cNvSpPr>
          <p:nvPr>
            <p:ph type="title"/>
          </p:nvPr>
        </p:nvSpPr>
        <p:spPr/>
        <p:txBody>
          <a:bodyPr/>
          <a:lstStyle/>
          <a:p>
            <a:r>
              <a:rPr lang="en-US" dirty="0" smtClean="0"/>
              <a:t>Solution Approach</a:t>
            </a:r>
            <a:endParaRPr lang="en-VU" dirty="0"/>
          </a:p>
        </p:txBody>
      </p:sp>
      <p:sp>
        <p:nvSpPr>
          <p:cNvPr id="3" name="Content Placeholder 2">
            <a:extLst>
              <a:ext uri="{FF2B5EF4-FFF2-40B4-BE49-F238E27FC236}">
                <a16:creationId xmlns:a16="http://schemas.microsoft.com/office/drawing/2014/main" id="{C12DA82B-875F-43C1-A314-468D7B322B2E}"/>
              </a:ext>
            </a:extLst>
          </p:cNvPr>
          <p:cNvSpPr>
            <a:spLocks noGrp="1"/>
          </p:cNvSpPr>
          <p:nvPr>
            <p:ph idx="1"/>
          </p:nvPr>
        </p:nvSpPr>
        <p:spPr>
          <a:xfrm>
            <a:off x="838200" y="1360271"/>
            <a:ext cx="10335491" cy="2663248"/>
          </a:xfrm>
        </p:spPr>
        <p:txBody>
          <a:bodyPr>
            <a:noAutofit/>
          </a:bodyPr>
          <a:lstStyle/>
          <a:p>
            <a:pPr>
              <a:lnSpc>
                <a:spcPct val="170000"/>
              </a:lnSpc>
            </a:pPr>
            <a:r>
              <a:rPr lang="en-US" sz="2000" i="1" dirty="0" smtClean="0"/>
              <a:t>We have built a  Convolutional Neural Network (CNN) based on images of parking slots segregated based on occupied and empty space.</a:t>
            </a:r>
          </a:p>
          <a:p>
            <a:pPr>
              <a:lnSpc>
                <a:spcPct val="170000"/>
              </a:lnSpc>
            </a:pPr>
            <a:r>
              <a:rPr lang="en-US" sz="2000" i="1" dirty="0"/>
              <a:t>F</a:t>
            </a:r>
            <a:r>
              <a:rPr lang="en-US" sz="2000" i="1" dirty="0" smtClean="0"/>
              <a:t>or a specific parking lot our program can process the image to find the total parking slots available</a:t>
            </a:r>
          </a:p>
          <a:p>
            <a:pPr>
              <a:lnSpc>
                <a:spcPct val="170000"/>
              </a:lnSpc>
            </a:pPr>
            <a:r>
              <a:rPr lang="en-US" sz="2000" i="1" dirty="0"/>
              <a:t>F</a:t>
            </a:r>
            <a:r>
              <a:rPr lang="en-US" sz="2000" i="1" dirty="0" smtClean="0"/>
              <a:t>or a new incoming image for that parking lot, the program can count </a:t>
            </a:r>
            <a:r>
              <a:rPr lang="en-US" sz="2000" i="1" dirty="0"/>
              <a:t>the </a:t>
            </a:r>
            <a:r>
              <a:rPr lang="en-US" sz="2000" i="1" dirty="0" smtClean="0"/>
              <a:t>number </a:t>
            </a:r>
            <a:r>
              <a:rPr lang="en-US" sz="2000" i="1" dirty="0"/>
              <a:t>of slots </a:t>
            </a:r>
            <a:r>
              <a:rPr lang="en-US" sz="2000" i="1" dirty="0" smtClean="0"/>
              <a:t>available and then show the empty slots pictorially and store in JSON format.</a:t>
            </a:r>
          </a:p>
          <a:p>
            <a:pPr>
              <a:lnSpc>
                <a:spcPct val="170000"/>
              </a:lnSpc>
            </a:pPr>
            <a:r>
              <a:rPr lang="en-US" sz="2000" i="1" dirty="0" smtClean="0"/>
              <a:t>Car Color Detection we have used  K-means </a:t>
            </a:r>
            <a:r>
              <a:rPr lang="en-US" sz="2000" i="1" dirty="0"/>
              <a:t>Clustering model (</a:t>
            </a:r>
            <a:r>
              <a:rPr lang="en-US" sz="2000" i="1" dirty="0" err="1" smtClean="0"/>
              <a:t>scikit</a:t>
            </a:r>
            <a:r>
              <a:rPr lang="en-US" sz="2000" i="1" dirty="0" smtClean="0"/>
              <a:t>-learn).</a:t>
            </a:r>
            <a:endParaRPr lang="en-US" sz="2000" i="1" dirty="0"/>
          </a:p>
          <a:p>
            <a:pPr>
              <a:lnSpc>
                <a:spcPct val="170000"/>
              </a:lnSpc>
            </a:pPr>
            <a:r>
              <a:rPr lang="en-US" sz="2000" i="1" dirty="0" smtClean="0"/>
              <a:t>Car Front and Back side detection we have used Microsoft </a:t>
            </a:r>
            <a:r>
              <a:rPr lang="en-US" sz="2000" i="1" dirty="0"/>
              <a:t>A</a:t>
            </a:r>
            <a:r>
              <a:rPr lang="en-US" sz="2000" i="1" dirty="0" smtClean="0"/>
              <a:t>zure Cognitive service Vision API and called in Python </a:t>
            </a:r>
          </a:p>
        </p:txBody>
      </p:sp>
      <p:sp>
        <p:nvSpPr>
          <p:cNvPr id="4" name="Slide Number Placeholder 3">
            <a:extLst>
              <a:ext uri="{FF2B5EF4-FFF2-40B4-BE49-F238E27FC236}">
                <a16:creationId xmlns:a16="http://schemas.microsoft.com/office/drawing/2014/main" id="{ADB3CEA3-3918-4F21-8043-C7B0B13D89C6}"/>
              </a:ext>
            </a:extLst>
          </p:cNvPr>
          <p:cNvSpPr>
            <a:spLocks noGrp="1"/>
          </p:cNvSpPr>
          <p:nvPr>
            <p:ph type="sldNum" sz="quarter" idx="12"/>
          </p:nvPr>
        </p:nvSpPr>
        <p:spPr/>
        <p:txBody>
          <a:bodyPr/>
          <a:lstStyle/>
          <a:p>
            <a:fld id="{1BEDFFD4-B6F5-47F1-AF42-063036A3A505}" type="slidenum">
              <a:rPr lang="en-VU" smtClean="0"/>
              <a:t>4</a:t>
            </a:fld>
            <a:endParaRPr lang="en-VU"/>
          </a:p>
        </p:txBody>
      </p:sp>
      <p:pic>
        <p:nvPicPr>
          <p:cNvPr id="5" name="Picture 4" descr="A picture containing object&#10;&#10;Description automatically generated">
            <a:extLst>
              <a:ext uri="{FF2B5EF4-FFF2-40B4-BE49-F238E27FC236}">
                <a16:creationId xmlns:a16="http://schemas.microsoft.com/office/drawing/2014/main" id="{30C50180-C499-47A9-AAC3-7B166B2AA9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06062" y="319088"/>
            <a:ext cx="1400175" cy="504825"/>
          </a:xfrm>
          <a:prstGeom prst="rect">
            <a:avLst/>
          </a:prstGeom>
        </p:spPr>
      </p:pic>
    </p:spTree>
    <p:extLst>
      <p:ext uri="{BB962C8B-B14F-4D97-AF65-F5344CB8AC3E}">
        <p14:creationId xmlns:p14="http://schemas.microsoft.com/office/powerpoint/2010/main" val="34857205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1AB56-3838-49CD-8884-823F7BFE9A5E}"/>
              </a:ext>
            </a:extLst>
          </p:cNvPr>
          <p:cNvSpPr>
            <a:spLocks noGrp="1"/>
          </p:cNvSpPr>
          <p:nvPr>
            <p:ph type="title"/>
          </p:nvPr>
        </p:nvSpPr>
        <p:spPr/>
        <p:txBody>
          <a:bodyPr/>
          <a:lstStyle/>
          <a:p>
            <a:r>
              <a:rPr lang="en-US" dirty="0" smtClean="0"/>
              <a:t>Assumptions</a:t>
            </a:r>
            <a:endParaRPr lang="en-VU" dirty="0"/>
          </a:p>
        </p:txBody>
      </p:sp>
      <p:sp>
        <p:nvSpPr>
          <p:cNvPr id="3" name="Content Placeholder 2">
            <a:extLst>
              <a:ext uri="{FF2B5EF4-FFF2-40B4-BE49-F238E27FC236}">
                <a16:creationId xmlns:a16="http://schemas.microsoft.com/office/drawing/2014/main" id="{DD26B66D-DC32-4122-8D1D-9BB60F32FA1E}"/>
              </a:ext>
            </a:extLst>
          </p:cNvPr>
          <p:cNvSpPr>
            <a:spLocks noGrp="1"/>
          </p:cNvSpPr>
          <p:nvPr>
            <p:ph idx="1"/>
          </p:nvPr>
        </p:nvSpPr>
        <p:spPr/>
        <p:txBody>
          <a:bodyPr/>
          <a:lstStyle/>
          <a:p>
            <a:r>
              <a:rPr lang="en-US" i="1" dirty="0" smtClean="0"/>
              <a:t>In the input image the slots needs to be aligned with x-axis.</a:t>
            </a:r>
          </a:p>
          <a:p>
            <a:r>
              <a:rPr lang="en-US" i="1" dirty="0" smtClean="0"/>
              <a:t>The parking is only for cars.</a:t>
            </a:r>
          </a:p>
          <a:p>
            <a:r>
              <a:rPr lang="en-US" i="1" dirty="0" smtClean="0"/>
              <a:t>Our program assumes that image covers only parking lot.</a:t>
            </a:r>
            <a:endParaRPr lang="en-US" i="1" dirty="0"/>
          </a:p>
          <a:p>
            <a:r>
              <a:rPr lang="en-US" i="1" dirty="0" smtClean="0"/>
              <a:t>The </a:t>
            </a:r>
            <a:r>
              <a:rPr lang="en-US" i="1" dirty="0" err="1" smtClean="0"/>
              <a:t>Config</a:t>
            </a:r>
            <a:r>
              <a:rPr lang="en-US" i="1" dirty="0" smtClean="0"/>
              <a:t> file will contain all the tuning parameters like epoch, batch size, gap etc.</a:t>
            </a:r>
          </a:p>
          <a:p>
            <a:pPr marL="0" indent="0">
              <a:buNone/>
            </a:pPr>
            <a:endParaRPr lang="en-US" i="1" dirty="0" smtClean="0"/>
          </a:p>
        </p:txBody>
      </p:sp>
      <p:sp>
        <p:nvSpPr>
          <p:cNvPr id="4" name="Slide Number Placeholder 3">
            <a:extLst>
              <a:ext uri="{FF2B5EF4-FFF2-40B4-BE49-F238E27FC236}">
                <a16:creationId xmlns:a16="http://schemas.microsoft.com/office/drawing/2014/main" id="{280C9F7E-A2BE-4BC0-A973-BCBA5123E1EB}"/>
              </a:ext>
            </a:extLst>
          </p:cNvPr>
          <p:cNvSpPr>
            <a:spLocks noGrp="1"/>
          </p:cNvSpPr>
          <p:nvPr>
            <p:ph type="sldNum" sz="quarter" idx="12"/>
          </p:nvPr>
        </p:nvSpPr>
        <p:spPr/>
        <p:txBody>
          <a:bodyPr/>
          <a:lstStyle/>
          <a:p>
            <a:fld id="{1BEDFFD4-B6F5-47F1-AF42-063036A3A505}" type="slidenum">
              <a:rPr lang="en-VU" smtClean="0"/>
              <a:t>5</a:t>
            </a:fld>
            <a:endParaRPr lang="en-VU"/>
          </a:p>
        </p:txBody>
      </p:sp>
      <p:pic>
        <p:nvPicPr>
          <p:cNvPr id="5" name="Picture 4" descr="A picture containing object&#10;&#10;Description automatically generated">
            <a:extLst>
              <a:ext uri="{FF2B5EF4-FFF2-40B4-BE49-F238E27FC236}">
                <a16:creationId xmlns:a16="http://schemas.microsoft.com/office/drawing/2014/main" id="{0E67FB47-7885-4EC3-90CD-9CB363CA61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06062" y="319088"/>
            <a:ext cx="1400175" cy="504825"/>
          </a:xfrm>
          <a:prstGeom prst="rect">
            <a:avLst/>
          </a:prstGeom>
        </p:spPr>
      </p:pic>
    </p:spTree>
    <p:extLst>
      <p:ext uri="{BB962C8B-B14F-4D97-AF65-F5344CB8AC3E}">
        <p14:creationId xmlns:p14="http://schemas.microsoft.com/office/powerpoint/2010/main" val="40318669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13099-E04D-441D-B8EA-8C0E6789C013}"/>
              </a:ext>
            </a:extLst>
          </p:cNvPr>
          <p:cNvSpPr>
            <a:spLocks noGrp="1"/>
          </p:cNvSpPr>
          <p:nvPr>
            <p:ph type="title"/>
          </p:nvPr>
        </p:nvSpPr>
        <p:spPr/>
        <p:txBody>
          <a:bodyPr/>
          <a:lstStyle/>
          <a:p>
            <a:r>
              <a:rPr lang="en-US" dirty="0" smtClean="0"/>
              <a:t>Approach for parking slot detection and occupancy with (cx, cy)</a:t>
            </a:r>
            <a:endParaRPr lang="en-VU" dirty="0"/>
          </a:p>
        </p:txBody>
      </p:sp>
      <p:sp>
        <p:nvSpPr>
          <p:cNvPr id="3" name="Content Placeholder 2">
            <a:extLst>
              <a:ext uri="{FF2B5EF4-FFF2-40B4-BE49-F238E27FC236}">
                <a16:creationId xmlns:a16="http://schemas.microsoft.com/office/drawing/2014/main" id="{EE3B89A6-5AF4-4352-9CAA-C2416E458B02}"/>
              </a:ext>
            </a:extLst>
          </p:cNvPr>
          <p:cNvSpPr>
            <a:spLocks noGrp="1"/>
          </p:cNvSpPr>
          <p:nvPr>
            <p:ph idx="1"/>
          </p:nvPr>
        </p:nvSpPr>
        <p:spPr/>
        <p:txBody>
          <a:bodyPr>
            <a:normAutofit/>
          </a:bodyPr>
          <a:lstStyle/>
          <a:p>
            <a:pPr marL="0" indent="0">
              <a:buNone/>
            </a:pPr>
            <a:r>
              <a:rPr lang="en-US" sz="2000" i="1" dirty="0" smtClean="0"/>
              <a:t>We have roughly divided the challenge into 2 parts</a:t>
            </a:r>
          </a:p>
          <a:p>
            <a:pPr marL="514350" indent="-514350">
              <a:buAutoNum type="arabicPeriod"/>
            </a:pPr>
            <a:r>
              <a:rPr lang="en-US" sz="2000" i="1" dirty="0" smtClean="0"/>
              <a:t>Image processing to identifying the no of slots</a:t>
            </a:r>
          </a:p>
          <a:p>
            <a:pPr lvl="1"/>
            <a:r>
              <a:rPr lang="en-US" sz="1600" i="1" dirty="0" smtClean="0"/>
              <a:t>Used python OpenCV library for core image processing </a:t>
            </a:r>
          </a:p>
          <a:p>
            <a:pPr lvl="1"/>
            <a:r>
              <a:rPr lang="en-US" sz="1600" i="1" dirty="0" smtClean="0"/>
              <a:t>Canny, Houghline transform for identifying lines and parking slots</a:t>
            </a:r>
          </a:p>
          <a:p>
            <a:pPr lvl="1"/>
            <a:r>
              <a:rPr lang="en-US" sz="1600" i="1" dirty="0" smtClean="0"/>
              <a:t>Initial config file setup for tuning the processing – one time setup for a specific parking lot.</a:t>
            </a:r>
          </a:p>
          <a:p>
            <a:pPr lvl="1"/>
            <a:r>
              <a:rPr lang="en-US" sz="1600" i="1" dirty="0" smtClean="0"/>
              <a:t>Identified parking slots list is stored in a pickle file.</a:t>
            </a:r>
          </a:p>
          <a:p>
            <a:pPr marL="514350" indent="-514350">
              <a:buAutoNum type="arabicPeriod"/>
            </a:pPr>
            <a:r>
              <a:rPr lang="en-US" sz="2000" i="1" dirty="0" smtClean="0"/>
              <a:t>Processing new Input image to find the available slots and calculate cx and cy</a:t>
            </a:r>
          </a:p>
          <a:p>
            <a:pPr lvl="1"/>
            <a:r>
              <a:rPr lang="en-US" sz="1600" i="1" dirty="0" smtClean="0"/>
              <a:t>New image is divided into individual slots based on the stored slot list. </a:t>
            </a:r>
          </a:p>
          <a:p>
            <a:pPr lvl="1"/>
            <a:r>
              <a:rPr lang="en-US" sz="1600" i="1" dirty="0" smtClean="0"/>
              <a:t>Created bounding box and defined cx and cy with the formula and plotted with red and green dots. </a:t>
            </a:r>
          </a:p>
          <a:p>
            <a:pPr marL="0" indent="0">
              <a:buNone/>
            </a:pPr>
            <a:endParaRPr lang="en-US" sz="2000" i="1" dirty="0" smtClean="0"/>
          </a:p>
          <a:p>
            <a:pPr marL="0" indent="0">
              <a:buNone/>
            </a:pPr>
            <a:endParaRPr lang="en-US" sz="2000" i="1" dirty="0" smtClean="0"/>
          </a:p>
        </p:txBody>
      </p:sp>
      <p:sp>
        <p:nvSpPr>
          <p:cNvPr id="4" name="Slide Number Placeholder 3">
            <a:extLst>
              <a:ext uri="{FF2B5EF4-FFF2-40B4-BE49-F238E27FC236}">
                <a16:creationId xmlns:a16="http://schemas.microsoft.com/office/drawing/2014/main" id="{24491377-23EC-4EFC-AD34-95CA432F6E44}"/>
              </a:ext>
            </a:extLst>
          </p:cNvPr>
          <p:cNvSpPr>
            <a:spLocks noGrp="1"/>
          </p:cNvSpPr>
          <p:nvPr>
            <p:ph type="sldNum" sz="quarter" idx="12"/>
          </p:nvPr>
        </p:nvSpPr>
        <p:spPr/>
        <p:txBody>
          <a:bodyPr/>
          <a:lstStyle/>
          <a:p>
            <a:fld id="{1BEDFFD4-B6F5-47F1-AF42-063036A3A505}" type="slidenum">
              <a:rPr lang="en-VU" smtClean="0"/>
              <a:t>6</a:t>
            </a:fld>
            <a:endParaRPr lang="en-VU"/>
          </a:p>
        </p:txBody>
      </p:sp>
      <p:pic>
        <p:nvPicPr>
          <p:cNvPr id="5" name="Picture 4" descr="A picture containing object&#10;&#10;Description automatically generated">
            <a:extLst>
              <a:ext uri="{FF2B5EF4-FFF2-40B4-BE49-F238E27FC236}">
                <a16:creationId xmlns:a16="http://schemas.microsoft.com/office/drawing/2014/main" id="{8BB6EB84-6EC6-4D73-A278-BE26F14AE9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06062" y="319088"/>
            <a:ext cx="1400175" cy="504825"/>
          </a:xfrm>
          <a:prstGeom prst="rect">
            <a:avLst/>
          </a:prstGeom>
        </p:spPr>
      </p:pic>
    </p:spTree>
    <p:extLst>
      <p:ext uri="{BB962C8B-B14F-4D97-AF65-F5344CB8AC3E}">
        <p14:creationId xmlns:p14="http://schemas.microsoft.com/office/powerpoint/2010/main" val="41196598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 for </a:t>
            </a:r>
            <a:r>
              <a:rPr lang="en-US" dirty="0" smtClean="0"/>
              <a:t>car front and back face detection)</a:t>
            </a:r>
            <a:endParaRPr lang="en-IN" dirty="0"/>
          </a:p>
        </p:txBody>
      </p:sp>
      <p:sp>
        <p:nvSpPr>
          <p:cNvPr id="3" name="Content Placeholder 2"/>
          <p:cNvSpPr>
            <a:spLocks noGrp="1"/>
          </p:cNvSpPr>
          <p:nvPr>
            <p:ph idx="1"/>
          </p:nvPr>
        </p:nvSpPr>
        <p:spPr/>
        <p:txBody>
          <a:bodyPr/>
          <a:lstStyle/>
          <a:p>
            <a:pPr marL="0" indent="0">
              <a:buNone/>
            </a:pPr>
            <a:r>
              <a:rPr lang="en-US" sz="2000" i="1" dirty="0" smtClean="0"/>
              <a:t>We </a:t>
            </a:r>
            <a:r>
              <a:rPr lang="en-US" sz="2000" i="1" dirty="0"/>
              <a:t>have roughly </a:t>
            </a:r>
            <a:r>
              <a:rPr lang="en-US" sz="2000" i="1" dirty="0" smtClean="0"/>
              <a:t>followed below 3 steps:-</a:t>
            </a:r>
            <a:br>
              <a:rPr lang="en-US" sz="2000" i="1" dirty="0" smtClean="0"/>
            </a:br>
            <a:r>
              <a:rPr lang="en-US" sz="2000" i="1" dirty="0" smtClean="0"/>
              <a:t/>
            </a:r>
            <a:br>
              <a:rPr lang="en-US" sz="2000" i="1" dirty="0" smtClean="0"/>
            </a:br>
            <a:r>
              <a:rPr lang="en-US" sz="2000" i="1" dirty="0" smtClean="0"/>
              <a:t>1.</a:t>
            </a:r>
            <a:r>
              <a:rPr lang="en-US" sz="1600" i="1" dirty="0" smtClean="0"/>
              <a:t>Selected data set having front side and back side of the car</a:t>
            </a:r>
            <a:br>
              <a:rPr lang="en-US" sz="1600" i="1" dirty="0" smtClean="0"/>
            </a:br>
            <a:r>
              <a:rPr lang="en-US" sz="1600" i="1" dirty="0" smtClean="0"/>
              <a:t/>
            </a:r>
            <a:br>
              <a:rPr lang="en-US" sz="1600" i="1" dirty="0" smtClean="0"/>
            </a:br>
            <a:r>
              <a:rPr lang="en-US" sz="1600" i="1" dirty="0" smtClean="0"/>
              <a:t>2.Used Microsoft Azure Cognitive Services Vision library to train the model on dataset for front and back side of car</a:t>
            </a:r>
            <a:br>
              <a:rPr lang="en-US" sz="1600" i="1" dirty="0" smtClean="0"/>
            </a:br>
            <a:r>
              <a:rPr lang="en-US" sz="1600" i="1" dirty="0" smtClean="0"/>
              <a:t/>
            </a:r>
            <a:br>
              <a:rPr lang="en-US" sz="1600" i="1" dirty="0" smtClean="0"/>
            </a:br>
            <a:r>
              <a:rPr lang="en-US" sz="1600" i="1" dirty="0" smtClean="0"/>
              <a:t>3.Calculating probability if the car is facing front or back side to the camera based on the trained images</a:t>
            </a:r>
            <a:endParaRPr lang="en-US" sz="1600" i="1" dirty="0"/>
          </a:p>
        </p:txBody>
      </p:sp>
      <p:sp>
        <p:nvSpPr>
          <p:cNvPr id="4" name="Slide Number Placeholder 3"/>
          <p:cNvSpPr>
            <a:spLocks noGrp="1"/>
          </p:cNvSpPr>
          <p:nvPr>
            <p:ph type="sldNum" sz="quarter" idx="12"/>
          </p:nvPr>
        </p:nvSpPr>
        <p:spPr/>
        <p:txBody>
          <a:bodyPr/>
          <a:lstStyle/>
          <a:p>
            <a:fld id="{1BEDFFD4-B6F5-47F1-AF42-063036A3A505}" type="slidenum">
              <a:rPr lang="en-VU" smtClean="0"/>
              <a:t>7</a:t>
            </a:fld>
            <a:endParaRPr lang="en-VU"/>
          </a:p>
        </p:txBody>
      </p:sp>
    </p:spTree>
    <p:extLst>
      <p:ext uri="{BB962C8B-B14F-4D97-AF65-F5344CB8AC3E}">
        <p14:creationId xmlns:p14="http://schemas.microsoft.com/office/powerpoint/2010/main" val="34926168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78310-F236-4657-9AA4-0596BCC909CD}"/>
              </a:ext>
            </a:extLst>
          </p:cNvPr>
          <p:cNvSpPr>
            <a:spLocks noGrp="1"/>
          </p:cNvSpPr>
          <p:nvPr>
            <p:ph type="title"/>
          </p:nvPr>
        </p:nvSpPr>
        <p:spPr>
          <a:xfrm>
            <a:off x="317500" y="32906"/>
            <a:ext cx="10515600" cy="696480"/>
          </a:xfrm>
        </p:spPr>
        <p:txBody>
          <a:bodyPr/>
          <a:lstStyle/>
          <a:p>
            <a:r>
              <a:rPr lang="en-US" dirty="0"/>
              <a:t>Demo/ Prototype</a:t>
            </a:r>
            <a:endParaRPr lang="en-VU" dirty="0"/>
          </a:p>
        </p:txBody>
      </p:sp>
      <p:sp>
        <p:nvSpPr>
          <p:cNvPr id="4" name="Slide Number Placeholder 3">
            <a:extLst>
              <a:ext uri="{FF2B5EF4-FFF2-40B4-BE49-F238E27FC236}">
                <a16:creationId xmlns:a16="http://schemas.microsoft.com/office/drawing/2014/main" id="{145FA464-2810-402A-A0D5-84C355C1D18A}"/>
              </a:ext>
            </a:extLst>
          </p:cNvPr>
          <p:cNvSpPr>
            <a:spLocks noGrp="1"/>
          </p:cNvSpPr>
          <p:nvPr>
            <p:ph type="sldNum" sz="quarter" idx="12"/>
          </p:nvPr>
        </p:nvSpPr>
        <p:spPr/>
        <p:txBody>
          <a:bodyPr/>
          <a:lstStyle/>
          <a:p>
            <a:fld id="{1BEDFFD4-B6F5-47F1-AF42-063036A3A505}" type="slidenum">
              <a:rPr lang="en-VU" smtClean="0"/>
              <a:t>8</a:t>
            </a:fld>
            <a:endParaRPr lang="en-VU"/>
          </a:p>
        </p:txBody>
      </p:sp>
      <p:pic>
        <p:nvPicPr>
          <p:cNvPr id="5" name="Picture 4" descr="A picture containing object&#10;&#10;Description automatically generated">
            <a:extLst>
              <a:ext uri="{FF2B5EF4-FFF2-40B4-BE49-F238E27FC236}">
                <a16:creationId xmlns:a16="http://schemas.microsoft.com/office/drawing/2014/main" id="{2EE5E6CF-A60E-48A8-A932-551CC89992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06062" y="319088"/>
            <a:ext cx="1400175" cy="504825"/>
          </a:xfrm>
          <a:prstGeom prst="rect">
            <a:avLst/>
          </a:prstGeom>
        </p:spPr>
      </p:pic>
      <p:sp>
        <p:nvSpPr>
          <p:cNvPr id="9" name="TextBox 8"/>
          <p:cNvSpPr txBox="1"/>
          <p:nvPr/>
        </p:nvSpPr>
        <p:spPr>
          <a:xfrm>
            <a:off x="2604655" y="6356350"/>
            <a:ext cx="1565563" cy="369332"/>
          </a:xfrm>
          <a:prstGeom prst="rect">
            <a:avLst/>
          </a:prstGeom>
          <a:noFill/>
        </p:spPr>
        <p:txBody>
          <a:bodyPr wrap="square" rtlCol="0">
            <a:spAutoFit/>
          </a:bodyPr>
          <a:lstStyle/>
          <a:p>
            <a:r>
              <a:rPr lang="en-US" dirty="0" smtClean="0"/>
              <a:t>Input Image</a:t>
            </a:r>
            <a:endParaRPr lang="en-US" dirty="0"/>
          </a:p>
        </p:txBody>
      </p:sp>
      <p:sp>
        <p:nvSpPr>
          <p:cNvPr id="10" name="TextBox 9"/>
          <p:cNvSpPr txBox="1"/>
          <p:nvPr/>
        </p:nvSpPr>
        <p:spPr>
          <a:xfrm>
            <a:off x="8298873" y="6262255"/>
            <a:ext cx="1565563" cy="369332"/>
          </a:xfrm>
          <a:prstGeom prst="rect">
            <a:avLst/>
          </a:prstGeom>
          <a:noFill/>
        </p:spPr>
        <p:txBody>
          <a:bodyPr wrap="square" rtlCol="0">
            <a:spAutoFit/>
          </a:bodyPr>
          <a:lstStyle/>
          <a:p>
            <a:r>
              <a:rPr lang="en-US" dirty="0" smtClean="0"/>
              <a:t>Output Image</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500" y="942543"/>
            <a:ext cx="4331064" cy="5200649"/>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33473" y="862976"/>
            <a:ext cx="4553527" cy="5309391"/>
          </a:xfrm>
          <a:prstGeom prst="rect">
            <a:avLst/>
          </a:prstGeom>
        </p:spPr>
      </p:pic>
    </p:spTree>
    <p:extLst>
      <p:ext uri="{BB962C8B-B14F-4D97-AF65-F5344CB8AC3E}">
        <p14:creationId xmlns:p14="http://schemas.microsoft.com/office/powerpoint/2010/main" val="7492928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 Preview</a:t>
            </a:r>
            <a:endParaRPr lang="en-IN" dirty="0"/>
          </a:p>
        </p:txBody>
      </p:sp>
      <p:sp>
        <p:nvSpPr>
          <p:cNvPr id="4" name="Slide Number Placeholder 3"/>
          <p:cNvSpPr>
            <a:spLocks noGrp="1"/>
          </p:cNvSpPr>
          <p:nvPr>
            <p:ph type="sldNum" sz="quarter" idx="12"/>
          </p:nvPr>
        </p:nvSpPr>
        <p:spPr/>
        <p:txBody>
          <a:bodyPr/>
          <a:lstStyle/>
          <a:p>
            <a:fld id="{1BEDFFD4-B6F5-47F1-AF42-063036A3A505}" type="slidenum">
              <a:rPr lang="en-VU" smtClean="0"/>
              <a:t>9</a:t>
            </a:fld>
            <a:endParaRPr lang="en-VU"/>
          </a:p>
        </p:txBody>
      </p:sp>
      <p:pic>
        <p:nvPicPr>
          <p:cNvPr id="5" name="Picture 4"/>
          <p:cNvPicPr>
            <a:picLocks noChangeAspect="1"/>
          </p:cNvPicPr>
          <p:nvPr/>
        </p:nvPicPr>
        <p:blipFill>
          <a:blip r:embed="rId2"/>
          <a:stretch>
            <a:fillRect/>
          </a:stretch>
        </p:blipFill>
        <p:spPr>
          <a:xfrm>
            <a:off x="838199" y="1588846"/>
            <a:ext cx="2218509" cy="4499689"/>
          </a:xfrm>
          <a:prstGeom prst="rect">
            <a:avLst/>
          </a:prstGeom>
        </p:spPr>
      </p:pic>
      <p:pic>
        <p:nvPicPr>
          <p:cNvPr id="7" name="Picture 6"/>
          <p:cNvPicPr>
            <a:picLocks noChangeAspect="1"/>
          </p:cNvPicPr>
          <p:nvPr/>
        </p:nvPicPr>
        <p:blipFill>
          <a:blip r:embed="rId3"/>
          <a:stretch>
            <a:fillRect/>
          </a:stretch>
        </p:blipFill>
        <p:spPr>
          <a:xfrm>
            <a:off x="5353553" y="1639767"/>
            <a:ext cx="2330652" cy="4458119"/>
          </a:xfrm>
          <a:prstGeom prst="rect">
            <a:avLst/>
          </a:prstGeom>
        </p:spPr>
      </p:pic>
      <p:cxnSp>
        <p:nvCxnSpPr>
          <p:cNvPr id="9" name="Straight Connector 8"/>
          <p:cNvCxnSpPr/>
          <p:nvPr/>
        </p:nvCxnSpPr>
        <p:spPr>
          <a:xfrm>
            <a:off x="3918857" y="1690688"/>
            <a:ext cx="52252" cy="43562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8813074" y="1588846"/>
            <a:ext cx="52252" cy="4356277"/>
          </a:xfrm>
          <a:prstGeom prst="line">
            <a:avLst/>
          </a:prstGeom>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4"/>
          <a:stretch>
            <a:fillRect/>
          </a:stretch>
        </p:blipFill>
        <p:spPr>
          <a:xfrm>
            <a:off x="9258299" y="1805803"/>
            <a:ext cx="2341517" cy="4343514"/>
          </a:xfrm>
          <a:prstGeom prst="rect">
            <a:avLst/>
          </a:prstGeom>
        </p:spPr>
      </p:pic>
    </p:spTree>
    <p:extLst>
      <p:ext uri="{BB962C8B-B14F-4D97-AF65-F5344CB8AC3E}">
        <p14:creationId xmlns:p14="http://schemas.microsoft.com/office/powerpoint/2010/main" val="39701270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365</TotalTime>
  <Words>860</Words>
  <Application>Microsoft Office PowerPoint</Application>
  <PresentationFormat>Widescreen</PresentationFormat>
  <Paragraphs>105</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Boschlers</vt:lpstr>
      <vt:lpstr>Executive Summary</vt:lpstr>
      <vt:lpstr>Problem at hand</vt:lpstr>
      <vt:lpstr>Solution Approach</vt:lpstr>
      <vt:lpstr>Assumptions</vt:lpstr>
      <vt:lpstr>Approach for parking slot detection and occupancy with (cx, cy)</vt:lpstr>
      <vt:lpstr>Approach for car front and back face detection)</vt:lpstr>
      <vt:lpstr>Demo/ Prototype</vt:lpstr>
      <vt:lpstr>JSON Preview</vt:lpstr>
      <vt:lpstr>Car Front and Back Prediction</vt:lpstr>
      <vt:lpstr>Technology Stack</vt:lpstr>
      <vt:lpstr>Folder Structure</vt:lpstr>
      <vt:lpstr>Folder Structure</vt:lpstr>
      <vt:lpstr>Thank you</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&lt;Team_Name&gt;</dc:title>
  <dc:creator>Prabhav  Gupta</dc:creator>
  <cp:lastModifiedBy>Administrator</cp:lastModifiedBy>
  <cp:revision>68</cp:revision>
  <dcterms:created xsi:type="dcterms:W3CDTF">2019-05-09T10:56:59Z</dcterms:created>
  <dcterms:modified xsi:type="dcterms:W3CDTF">2019-06-22T03:26:44Z</dcterms:modified>
</cp:coreProperties>
</file>