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8E8E8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8E8E8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8E8E8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6364" y="115570"/>
            <a:ext cx="11939270" cy="6626859"/>
          </a:xfrm>
          <a:custGeom>
            <a:avLst/>
            <a:gdLst/>
            <a:ahLst/>
            <a:cxnLst/>
            <a:rect l="l" t="t" r="r" b="b"/>
            <a:pathLst>
              <a:path w="11939270" h="6626859">
                <a:moveTo>
                  <a:pt x="5220970" y="1911350"/>
                </a:moveTo>
                <a:lnTo>
                  <a:pt x="0" y="1911350"/>
                </a:lnTo>
              </a:path>
              <a:path w="11939270" h="6626859">
                <a:moveTo>
                  <a:pt x="0" y="6626859"/>
                </a:moveTo>
                <a:lnTo>
                  <a:pt x="11939269" y="6626859"/>
                </a:lnTo>
                <a:lnTo>
                  <a:pt x="11939269" y="0"/>
                </a:lnTo>
                <a:lnTo>
                  <a:pt x="0" y="0"/>
                </a:lnTo>
                <a:lnTo>
                  <a:pt x="0" y="6626859"/>
                </a:lnTo>
                <a:close/>
              </a:path>
            </a:pathLst>
          </a:custGeom>
          <a:ln w="12700">
            <a:solidFill>
              <a:srgbClr val="E96F3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710" y="2141220"/>
            <a:ext cx="8624570" cy="40754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8E8E8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6364" y="115570"/>
            <a:ext cx="11939270" cy="6626859"/>
          </a:xfrm>
          <a:custGeom>
            <a:avLst/>
            <a:gdLst/>
            <a:ahLst/>
            <a:cxnLst/>
            <a:rect l="l" t="t" r="r" b="b"/>
            <a:pathLst>
              <a:path w="11939270" h="6626859">
                <a:moveTo>
                  <a:pt x="5220970" y="1911350"/>
                </a:moveTo>
                <a:lnTo>
                  <a:pt x="0" y="1911350"/>
                </a:lnTo>
              </a:path>
              <a:path w="11939270" h="6626859">
                <a:moveTo>
                  <a:pt x="0" y="6626859"/>
                </a:moveTo>
                <a:lnTo>
                  <a:pt x="11939269" y="6626859"/>
                </a:lnTo>
                <a:lnTo>
                  <a:pt x="11939269" y="0"/>
                </a:lnTo>
                <a:lnTo>
                  <a:pt x="0" y="0"/>
                </a:lnTo>
                <a:lnTo>
                  <a:pt x="0" y="6626859"/>
                </a:lnTo>
                <a:close/>
              </a:path>
            </a:pathLst>
          </a:custGeom>
          <a:ln w="12700">
            <a:solidFill>
              <a:srgbClr val="E96F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327" y="911097"/>
            <a:ext cx="11007344" cy="1040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8E8E8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2327" y="2196211"/>
            <a:ext cx="5254625" cy="408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8605" y="6388100"/>
            <a:ext cx="1054735" cy="469265"/>
          </a:xfrm>
          <a:custGeom>
            <a:avLst/>
            <a:gdLst/>
            <a:ahLst/>
            <a:cxnLst/>
            <a:rect l="l" t="t" r="r" b="b"/>
            <a:pathLst>
              <a:path w="1054734" h="469265">
                <a:moveTo>
                  <a:pt x="354965" y="0"/>
                </a:moveTo>
                <a:lnTo>
                  <a:pt x="318770" y="0"/>
                </a:lnTo>
                <a:lnTo>
                  <a:pt x="0" y="469264"/>
                </a:lnTo>
                <a:lnTo>
                  <a:pt x="36195" y="469264"/>
                </a:lnTo>
                <a:lnTo>
                  <a:pt x="354965" y="0"/>
                </a:lnTo>
                <a:close/>
              </a:path>
              <a:path w="1054734" h="469265">
                <a:moveTo>
                  <a:pt x="530225" y="0"/>
                </a:moveTo>
                <a:lnTo>
                  <a:pt x="494029" y="0"/>
                </a:lnTo>
                <a:lnTo>
                  <a:pt x="175260" y="469264"/>
                </a:lnTo>
                <a:lnTo>
                  <a:pt x="211454" y="469264"/>
                </a:lnTo>
                <a:lnTo>
                  <a:pt x="530225" y="0"/>
                </a:lnTo>
                <a:close/>
              </a:path>
              <a:path w="1054734" h="469265">
                <a:moveTo>
                  <a:pt x="704215" y="0"/>
                </a:moveTo>
                <a:lnTo>
                  <a:pt x="668020" y="0"/>
                </a:lnTo>
                <a:lnTo>
                  <a:pt x="349250" y="469264"/>
                </a:lnTo>
                <a:lnTo>
                  <a:pt x="385445" y="469264"/>
                </a:lnTo>
                <a:lnTo>
                  <a:pt x="704215" y="0"/>
                </a:lnTo>
                <a:close/>
              </a:path>
              <a:path w="1054734" h="469265">
                <a:moveTo>
                  <a:pt x="879475" y="0"/>
                </a:moveTo>
                <a:lnTo>
                  <a:pt x="843279" y="0"/>
                </a:lnTo>
                <a:lnTo>
                  <a:pt x="524510" y="469264"/>
                </a:lnTo>
                <a:lnTo>
                  <a:pt x="560704" y="469264"/>
                </a:lnTo>
                <a:lnTo>
                  <a:pt x="879475" y="0"/>
                </a:lnTo>
                <a:close/>
              </a:path>
              <a:path w="1054734" h="469265">
                <a:moveTo>
                  <a:pt x="1054735" y="0"/>
                </a:moveTo>
                <a:lnTo>
                  <a:pt x="1018540" y="0"/>
                </a:lnTo>
                <a:lnTo>
                  <a:pt x="699770" y="469264"/>
                </a:lnTo>
                <a:lnTo>
                  <a:pt x="735965" y="469264"/>
                </a:lnTo>
                <a:lnTo>
                  <a:pt x="1054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53200" y="1219200"/>
            <a:ext cx="4571365" cy="3766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5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sz="20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640080">
              <a:lnSpc>
                <a:spcPts val="2150"/>
              </a:lnSpc>
              <a:spcBef>
                <a:spcPts val="165"/>
              </a:spcBef>
            </a:pPr>
            <a:r>
              <a:rPr sz="2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Detecting</a:t>
            </a:r>
            <a:r>
              <a:rPr sz="2000" b="1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Network</a:t>
            </a:r>
            <a:r>
              <a:rPr sz="20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Intrusion</a:t>
            </a:r>
            <a:r>
              <a:rPr sz="2000" b="1" spc="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000" b="1" spc="-1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2000" b="1" spc="-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Learning</a:t>
            </a:r>
            <a:r>
              <a:rPr sz="2000" b="1" spc="-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Algorithm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3201035">
              <a:lnSpc>
                <a:spcPct val="92000"/>
              </a:lnSpc>
            </a:pPr>
            <a:r>
              <a:rPr sz="20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By </a:t>
            </a:r>
            <a:r>
              <a:rPr sz="20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Shivendra Singh 2301367</a:t>
            </a:r>
            <a:endParaRPr sz="2000" b="1" spc="-1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12700" marR="3201035">
              <a:lnSpc>
                <a:spcPct val="92000"/>
              </a:lnSpc>
            </a:pPr>
            <a:r>
              <a:rPr lang="en-US" altLang="" sz="20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Shobhi</a:t>
            </a:r>
            <a:r>
              <a:rPr sz="20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 Dhuliya </a:t>
            </a:r>
            <a:r>
              <a:rPr sz="20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2301368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485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DEPARTMENT</a:t>
            </a:r>
            <a:r>
              <a:rPr sz="2000" b="1" spc="-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SCHOOL</a:t>
            </a:r>
            <a:r>
              <a:rPr sz="2000" b="1" spc="-1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b="1" spc="-1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COMPUTING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9729"/>
            <a:ext cx="5789930" cy="5147945"/>
            <a:chOff x="0" y="379729"/>
            <a:chExt cx="5789930" cy="514794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79729"/>
              <a:ext cx="5789930" cy="51479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8460" y="1425574"/>
              <a:ext cx="3217544" cy="321754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6819" y="1220495"/>
            <a:ext cx="116203" cy="474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8605" y="5993765"/>
            <a:ext cx="1054735" cy="469900"/>
          </a:xfrm>
          <a:custGeom>
            <a:avLst/>
            <a:gdLst/>
            <a:ahLst/>
            <a:cxnLst/>
            <a:rect l="l" t="t" r="r" b="b"/>
            <a:pathLst>
              <a:path w="1054734" h="469900">
                <a:moveTo>
                  <a:pt x="354965" y="0"/>
                </a:moveTo>
                <a:lnTo>
                  <a:pt x="318770" y="0"/>
                </a:lnTo>
                <a:lnTo>
                  <a:pt x="0" y="469900"/>
                </a:lnTo>
                <a:lnTo>
                  <a:pt x="36195" y="469900"/>
                </a:lnTo>
                <a:lnTo>
                  <a:pt x="354965" y="0"/>
                </a:lnTo>
                <a:close/>
              </a:path>
              <a:path w="1054734" h="469900">
                <a:moveTo>
                  <a:pt x="530225" y="0"/>
                </a:moveTo>
                <a:lnTo>
                  <a:pt x="494029" y="0"/>
                </a:lnTo>
                <a:lnTo>
                  <a:pt x="175260" y="469900"/>
                </a:lnTo>
                <a:lnTo>
                  <a:pt x="211454" y="469900"/>
                </a:lnTo>
                <a:lnTo>
                  <a:pt x="530225" y="0"/>
                </a:lnTo>
                <a:close/>
              </a:path>
              <a:path w="1054734" h="469900">
                <a:moveTo>
                  <a:pt x="704215" y="0"/>
                </a:moveTo>
                <a:lnTo>
                  <a:pt x="668020" y="0"/>
                </a:lnTo>
                <a:lnTo>
                  <a:pt x="349250" y="469900"/>
                </a:lnTo>
                <a:lnTo>
                  <a:pt x="385445" y="469900"/>
                </a:lnTo>
                <a:lnTo>
                  <a:pt x="704215" y="0"/>
                </a:lnTo>
                <a:close/>
              </a:path>
              <a:path w="1054734" h="469900">
                <a:moveTo>
                  <a:pt x="879475" y="0"/>
                </a:moveTo>
                <a:lnTo>
                  <a:pt x="843279" y="0"/>
                </a:lnTo>
                <a:lnTo>
                  <a:pt x="524510" y="469900"/>
                </a:lnTo>
                <a:lnTo>
                  <a:pt x="560704" y="469900"/>
                </a:lnTo>
                <a:lnTo>
                  <a:pt x="879475" y="0"/>
                </a:lnTo>
                <a:close/>
              </a:path>
              <a:path w="1054734" h="469900">
                <a:moveTo>
                  <a:pt x="1054735" y="0"/>
                </a:moveTo>
                <a:lnTo>
                  <a:pt x="1018540" y="0"/>
                </a:lnTo>
                <a:lnTo>
                  <a:pt x="699770" y="469900"/>
                </a:lnTo>
                <a:lnTo>
                  <a:pt x="735965" y="469900"/>
                </a:lnTo>
                <a:lnTo>
                  <a:pt x="1054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525" y="860742"/>
            <a:ext cx="6356985" cy="4788535"/>
            <a:chOff x="9525" y="860742"/>
            <a:chExt cx="6356985" cy="4788535"/>
          </a:xfrm>
        </p:grpSpPr>
        <p:sp>
          <p:nvSpPr>
            <p:cNvPr id="4" name="object 4"/>
            <p:cNvSpPr/>
            <p:nvPr/>
          </p:nvSpPr>
          <p:spPr>
            <a:xfrm>
              <a:off x="1518919" y="1376680"/>
              <a:ext cx="4832985" cy="4258310"/>
            </a:xfrm>
            <a:custGeom>
              <a:avLst/>
              <a:gdLst/>
              <a:ahLst/>
              <a:cxnLst/>
              <a:rect l="l" t="t" r="r" b="b"/>
              <a:pathLst>
                <a:path w="4832985" h="4258310">
                  <a:moveTo>
                    <a:pt x="4832984" y="0"/>
                  </a:moveTo>
                  <a:lnTo>
                    <a:pt x="0" y="0"/>
                  </a:lnTo>
                  <a:lnTo>
                    <a:pt x="0" y="4258310"/>
                  </a:lnTo>
                  <a:lnTo>
                    <a:pt x="4832984" y="4258310"/>
                  </a:lnTo>
                  <a:lnTo>
                    <a:pt x="48329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18919" y="1376680"/>
              <a:ext cx="4832985" cy="4258310"/>
            </a:xfrm>
            <a:custGeom>
              <a:avLst/>
              <a:gdLst/>
              <a:ahLst/>
              <a:cxnLst/>
              <a:rect l="l" t="t" r="r" b="b"/>
              <a:pathLst>
                <a:path w="4832985" h="4258310">
                  <a:moveTo>
                    <a:pt x="0" y="4258310"/>
                  </a:moveTo>
                  <a:lnTo>
                    <a:pt x="4832984" y="4258310"/>
                  </a:lnTo>
                  <a:lnTo>
                    <a:pt x="4832984" y="0"/>
                  </a:lnTo>
                  <a:lnTo>
                    <a:pt x="0" y="0"/>
                  </a:lnTo>
                  <a:lnTo>
                    <a:pt x="0" y="425831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18919" y="1376680"/>
              <a:ext cx="4832985" cy="4258310"/>
            </a:xfrm>
            <a:custGeom>
              <a:avLst/>
              <a:gdLst/>
              <a:ahLst/>
              <a:cxnLst/>
              <a:rect l="l" t="t" r="r" b="b"/>
              <a:pathLst>
                <a:path w="4832985" h="4258310">
                  <a:moveTo>
                    <a:pt x="4832984" y="0"/>
                  </a:moveTo>
                  <a:lnTo>
                    <a:pt x="0" y="0"/>
                  </a:lnTo>
                  <a:lnTo>
                    <a:pt x="0" y="4258310"/>
                  </a:lnTo>
                  <a:lnTo>
                    <a:pt x="4832984" y="4258310"/>
                  </a:lnTo>
                  <a:lnTo>
                    <a:pt x="4832984" y="0"/>
                  </a:lnTo>
                  <a:close/>
                </a:path>
              </a:pathLst>
            </a:custGeom>
            <a:solidFill>
              <a:srgbClr val="4EA72C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18919" y="1376680"/>
              <a:ext cx="4832985" cy="4258310"/>
            </a:xfrm>
            <a:custGeom>
              <a:avLst/>
              <a:gdLst/>
              <a:ahLst/>
              <a:cxnLst/>
              <a:rect l="l" t="t" r="r" b="b"/>
              <a:pathLst>
                <a:path w="4832985" h="4258310">
                  <a:moveTo>
                    <a:pt x="0" y="4258310"/>
                  </a:moveTo>
                  <a:lnTo>
                    <a:pt x="4832984" y="4258310"/>
                  </a:lnTo>
                  <a:lnTo>
                    <a:pt x="4832984" y="0"/>
                  </a:lnTo>
                  <a:lnTo>
                    <a:pt x="0" y="0"/>
                  </a:lnTo>
                  <a:lnTo>
                    <a:pt x="0" y="425831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525" y="1595120"/>
              <a:ext cx="1862455" cy="718185"/>
            </a:xfrm>
            <a:custGeom>
              <a:avLst/>
              <a:gdLst/>
              <a:ahLst/>
              <a:cxnLst/>
              <a:rect l="l" t="t" r="r" b="b"/>
              <a:pathLst>
                <a:path w="1862455" h="718185">
                  <a:moveTo>
                    <a:pt x="218972" y="478154"/>
                  </a:moveTo>
                  <a:lnTo>
                    <a:pt x="180340" y="478154"/>
                  </a:lnTo>
                  <a:lnTo>
                    <a:pt x="419100" y="718184"/>
                  </a:lnTo>
                  <a:lnTo>
                    <a:pt x="458261" y="678814"/>
                  </a:lnTo>
                  <a:lnTo>
                    <a:pt x="419100" y="678814"/>
                  </a:lnTo>
                  <a:lnTo>
                    <a:pt x="218972" y="478154"/>
                  </a:lnTo>
                  <a:close/>
                </a:path>
                <a:path w="1862455" h="718185">
                  <a:moveTo>
                    <a:pt x="696595" y="478154"/>
                  </a:moveTo>
                  <a:lnTo>
                    <a:pt x="657860" y="478154"/>
                  </a:lnTo>
                  <a:lnTo>
                    <a:pt x="897255" y="718184"/>
                  </a:lnTo>
                  <a:lnTo>
                    <a:pt x="936416" y="678814"/>
                  </a:lnTo>
                  <a:lnTo>
                    <a:pt x="897255" y="678814"/>
                  </a:lnTo>
                  <a:lnTo>
                    <a:pt x="696595" y="478154"/>
                  </a:lnTo>
                  <a:close/>
                </a:path>
                <a:path w="1862455" h="718185">
                  <a:moveTo>
                    <a:pt x="1174647" y="478154"/>
                  </a:moveTo>
                  <a:lnTo>
                    <a:pt x="1136015" y="478154"/>
                  </a:lnTo>
                  <a:lnTo>
                    <a:pt x="1374775" y="718184"/>
                  </a:lnTo>
                  <a:lnTo>
                    <a:pt x="1413936" y="678814"/>
                  </a:lnTo>
                  <a:lnTo>
                    <a:pt x="1374775" y="678814"/>
                  </a:lnTo>
                  <a:lnTo>
                    <a:pt x="1174647" y="478154"/>
                  </a:lnTo>
                  <a:close/>
                </a:path>
                <a:path w="1862455" h="718185">
                  <a:moveTo>
                    <a:pt x="1652171" y="478154"/>
                  </a:moveTo>
                  <a:lnTo>
                    <a:pt x="1613535" y="478154"/>
                  </a:lnTo>
                  <a:lnTo>
                    <a:pt x="1842770" y="708659"/>
                  </a:lnTo>
                  <a:lnTo>
                    <a:pt x="1862455" y="688975"/>
                  </a:lnTo>
                  <a:lnTo>
                    <a:pt x="1652171" y="478154"/>
                  </a:lnTo>
                  <a:close/>
                </a:path>
                <a:path w="1862455" h="718185">
                  <a:moveTo>
                    <a:pt x="657860" y="439419"/>
                  </a:moveTo>
                  <a:lnTo>
                    <a:pt x="419100" y="678814"/>
                  </a:lnTo>
                  <a:lnTo>
                    <a:pt x="458261" y="678814"/>
                  </a:lnTo>
                  <a:lnTo>
                    <a:pt x="657860" y="478154"/>
                  </a:lnTo>
                  <a:lnTo>
                    <a:pt x="696595" y="478154"/>
                  </a:lnTo>
                  <a:lnTo>
                    <a:pt x="657860" y="439419"/>
                  </a:lnTo>
                  <a:close/>
                </a:path>
                <a:path w="1862455" h="718185">
                  <a:moveTo>
                    <a:pt x="1136015" y="439419"/>
                  </a:moveTo>
                  <a:lnTo>
                    <a:pt x="897255" y="678814"/>
                  </a:lnTo>
                  <a:lnTo>
                    <a:pt x="936416" y="678814"/>
                  </a:lnTo>
                  <a:lnTo>
                    <a:pt x="1136015" y="478154"/>
                  </a:lnTo>
                  <a:lnTo>
                    <a:pt x="1174647" y="478154"/>
                  </a:lnTo>
                  <a:lnTo>
                    <a:pt x="1136015" y="439419"/>
                  </a:lnTo>
                  <a:close/>
                </a:path>
                <a:path w="1862455" h="718185">
                  <a:moveTo>
                    <a:pt x="1613535" y="439419"/>
                  </a:moveTo>
                  <a:lnTo>
                    <a:pt x="1374775" y="678814"/>
                  </a:lnTo>
                  <a:lnTo>
                    <a:pt x="1413936" y="678814"/>
                  </a:lnTo>
                  <a:lnTo>
                    <a:pt x="1613535" y="478154"/>
                  </a:lnTo>
                  <a:lnTo>
                    <a:pt x="1652171" y="478154"/>
                  </a:lnTo>
                  <a:lnTo>
                    <a:pt x="1613535" y="439419"/>
                  </a:lnTo>
                  <a:close/>
                </a:path>
                <a:path w="1862455" h="718185">
                  <a:moveTo>
                    <a:pt x="180340" y="439419"/>
                  </a:moveTo>
                  <a:lnTo>
                    <a:pt x="0" y="620394"/>
                  </a:lnTo>
                  <a:lnTo>
                    <a:pt x="0" y="659764"/>
                  </a:lnTo>
                  <a:lnTo>
                    <a:pt x="180340" y="478154"/>
                  </a:lnTo>
                  <a:lnTo>
                    <a:pt x="218972" y="478154"/>
                  </a:lnTo>
                  <a:lnTo>
                    <a:pt x="180340" y="439419"/>
                  </a:lnTo>
                  <a:close/>
                </a:path>
                <a:path w="1862455" h="718185">
                  <a:moveTo>
                    <a:pt x="219709" y="39369"/>
                  </a:moveTo>
                  <a:lnTo>
                    <a:pt x="180340" y="39369"/>
                  </a:lnTo>
                  <a:lnTo>
                    <a:pt x="419100" y="277494"/>
                  </a:lnTo>
                  <a:lnTo>
                    <a:pt x="457938" y="238759"/>
                  </a:lnTo>
                  <a:lnTo>
                    <a:pt x="419100" y="238759"/>
                  </a:lnTo>
                  <a:lnTo>
                    <a:pt x="219709" y="39369"/>
                  </a:lnTo>
                  <a:close/>
                </a:path>
                <a:path w="1862455" h="718185">
                  <a:moveTo>
                    <a:pt x="697334" y="39369"/>
                  </a:moveTo>
                  <a:lnTo>
                    <a:pt x="657860" y="39369"/>
                  </a:lnTo>
                  <a:lnTo>
                    <a:pt x="897255" y="277494"/>
                  </a:lnTo>
                  <a:lnTo>
                    <a:pt x="936093" y="238759"/>
                  </a:lnTo>
                  <a:lnTo>
                    <a:pt x="897255" y="238759"/>
                  </a:lnTo>
                  <a:lnTo>
                    <a:pt x="697334" y="39369"/>
                  </a:lnTo>
                  <a:close/>
                </a:path>
                <a:path w="1862455" h="718185">
                  <a:moveTo>
                    <a:pt x="1175384" y="39369"/>
                  </a:moveTo>
                  <a:lnTo>
                    <a:pt x="1136015" y="39369"/>
                  </a:lnTo>
                  <a:lnTo>
                    <a:pt x="1374775" y="277494"/>
                  </a:lnTo>
                  <a:lnTo>
                    <a:pt x="1413613" y="238759"/>
                  </a:lnTo>
                  <a:lnTo>
                    <a:pt x="1374775" y="238759"/>
                  </a:lnTo>
                  <a:lnTo>
                    <a:pt x="1175384" y="39369"/>
                  </a:lnTo>
                  <a:close/>
                </a:path>
                <a:path w="1862455" h="718185">
                  <a:moveTo>
                    <a:pt x="1653005" y="39369"/>
                  </a:moveTo>
                  <a:lnTo>
                    <a:pt x="1613535" y="39369"/>
                  </a:lnTo>
                  <a:lnTo>
                    <a:pt x="1842770" y="267969"/>
                  </a:lnTo>
                  <a:lnTo>
                    <a:pt x="1862455" y="248284"/>
                  </a:lnTo>
                  <a:lnTo>
                    <a:pt x="1653005" y="39369"/>
                  </a:lnTo>
                  <a:close/>
                </a:path>
                <a:path w="1862455" h="718185">
                  <a:moveTo>
                    <a:pt x="657860" y="0"/>
                  </a:moveTo>
                  <a:lnTo>
                    <a:pt x="419100" y="238759"/>
                  </a:lnTo>
                  <a:lnTo>
                    <a:pt x="457938" y="238759"/>
                  </a:lnTo>
                  <a:lnTo>
                    <a:pt x="657860" y="39369"/>
                  </a:lnTo>
                  <a:lnTo>
                    <a:pt x="697334" y="39369"/>
                  </a:lnTo>
                  <a:lnTo>
                    <a:pt x="657860" y="0"/>
                  </a:lnTo>
                  <a:close/>
                </a:path>
                <a:path w="1862455" h="718185">
                  <a:moveTo>
                    <a:pt x="1136015" y="0"/>
                  </a:moveTo>
                  <a:lnTo>
                    <a:pt x="897255" y="238759"/>
                  </a:lnTo>
                  <a:lnTo>
                    <a:pt x="936093" y="238759"/>
                  </a:lnTo>
                  <a:lnTo>
                    <a:pt x="1136015" y="39369"/>
                  </a:lnTo>
                  <a:lnTo>
                    <a:pt x="1175384" y="39369"/>
                  </a:lnTo>
                  <a:lnTo>
                    <a:pt x="1136015" y="0"/>
                  </a:lnTo>
                  <a:close/>
                </a:path>
                <a:path w="1862455" h="718185">
                  <a:moveTo>
                    <a:pt x="1613535" y="0"/>
                  </a:moveTo>
                  <a:lnTo>
                    <a:pt x="1374775" y="238759"/>
                  </a:lnTo>
                  <a:lnTo>
                    <a:pt x="1413613" y="238759"/>
                  </a:lnTo>
                  <a:lnTo>
                    <a:pt x="1613535" y="39369"/>
                  </a:lnTo>
                  <a:lnTo>
                    <a:pt x="1653005" y="39369"/>
                  </a:lnTo>
                  <a:lnTo>
                    <a:pt x="1613535" y="0"/>
                  </a:lnTo>
                  <a:close/>
                </a:path>
                <a:path w="1862455" h="718185">
                  <a:moveTo>
                    <a:pt x="180340" y="0"/>
                  </a:moveTo>
                  <a:lnTo>
                    <a:pt x="0" y="180339"/>
                  </a:lnTo>
                  <a:lnTo>
                    <a:pt x="0" y="219075"/>
                  </a:lnTo>
                  <a:lnTo>
                    <a:pt x="180340" y="39369"/>
                  </a:lnTo>
                  <a:lnTo>
                    <a:pt x="219709" y="39369"/>
                  </a:lnTo>
                  <a:lnTo>
                    <a:pt x="1803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79855" y="1236345"/>
              <a:ext cx="4832985" cy="4258310"/>
            </a:xfrm>
            <a:custGeom>
              <a:avLst/>
              <a:gdLst/>
              <a:ahLst/>
              <a:cxnLst/>
              <a:rect l="l" t="t" r="r" b="b"/>
              <a:pathLst>
                <a:path w="4832985" h="4258310">
                  <a:moveTo>
                    <a:pt x="4832985" y="0"/>
                  </a:moveTo>
                  <a:lnTo>
                    <a:pt x="0" y="0"/>
                  </a:lnTo>
                  <a:lnTo>
                    <a:pt x="0" y="4258309"/>
                  </a:lnTo>
                  <a:lnTo>
                    <a:pt x="4832985" y="4258309"/>
                  </a:lnTo>
                  <a:lnTo>
                    <a:pt x="48329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79855" y="1236345"/>
              <a:ext cx="4832985" cy="4258310"/>
            </a:xfrm>
            <a:custGeom>
              <a:avLst/>
              <a:gdLst/>
              <a:ahLst/>
              <a:cxnLst/>
              <a:rect l="l" t="t" r="r" b="b"/>
              <a:pathLst>
                <a:path w="4832985" h="4258310">
                  <a:moveTo>
                    <a:pt x="0" y="4258309"/>
                  </a:moveTo>
                  <a:lnTo>
                    <a:pt x="4832985" y="4258309"/>
                  </a:lnTo>
                  <a:lnTo>
                    <a:pt x="4832985" y="0"/>
                  </a:lnTo>
                  <a:lnTo>
                    <a:pt x="0" y="0"/>
                  </a:lnTo>
                  <a:lnTo>
                    <a:pt x="0" y="4258309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222240" y="875030"/>
              <a:ext cx="693420" cy="692785"/>
            </a:xfrm>
            <a:custGeom>
              <a:avLst/>
              <a:gdLst/>
              <a:ahLst/>
              <a:cxnLst/>
              <a:rect l="l" t="t" r="r" b="b"/>
              <a:pathLst>
                <a:path w="693420" h="692785">
                  <a:moveTo>
                    <a:pt x="346710" y="0"/>
                  </a:moveTo>
                  <a:lnTo>
                    <a:pt x="299720" y="2540"/>
                  </a:lnTo>
                  <a:lnTo>
                    <a:pt x="254635" y="12065"/>
                  </a:lnTo>
                  <a:lnTo>
                    <a:pt x="212089" y="26670"/>
                  </a:lnTo>
                  <a:lnTo>
                    <a:pt x="172085" y="46990"/>
                  </a:lnTo>
                  <a:lnTo>
                    <a:pt x="135255" y="71755"/>
                  </a:lnTo>
                  <a:lnTo>
                    <a:pt x="101600" y="100965"/>
                  </a:lnTo>
                  <a:lnTo>
                    <a:pt x="72389" y="134620"/>
                  </a:lnTo>
                  <a:lnTo>
                    <a:pt x="47625" y="171450"/>
                  </a:lnTo>
                  <a:lnTo>
                    <a:pt x="27305" y="211455"/>
                  </a:lnTo>
                  <a:lnTo>
                    <a:pt x="12700" y="254000"/>
                  </a:lnTo>
                  <a:lnTo>
                    <a:pt x="3175" y="299085"/>
                  </a:lnTo>
                  <a:lnTo>
                    <a:pt x="0" y="346710"/>
                  </a:lnTo>
                  <a:lnTo>
                    <a:pt x="3175" y="393700"/>
                  </a:lnTo>
                  <a:lnTo>
                    <a:pt x="12700" y="438785"/>
                  </a:lnTo>
                  <a:lnTo>
                    <a:pt x="27305" y="481330"/>
                  </a:lnTo>
                  <a:lnTo>
                    <a:pt x="47625" y="521335"/>
                  </a:lnTo>
                  <a:lnTo>
                    <a:pt x="72389" y="558165"/>
                  </a:lnTo>
                  <a:lnTo>
                    <a:pt x="101600" y="591820"/>
                  </a:lnTo>
                  <a:lnTo>
                    <a:pt x="135255" y="621030"/>
                  </a:lnTo>
                  <a:lnTo>
                    <a:pt x="172085" y="645795"/>
                  </a:lnTo>
                  <a:lnTo>
                    <a:pt x="212089" y="666115"/>
                  </a:lnTo>
                  <a:lnTo>
                    <a:pt x="254635" y="680720"/>
                  </a:lnTo>
                  <a:lnTo>
                    <a:pt x="299720" y="690245"/>
                  </a:lnTo>
                  <a:lnTo>
                    <a:pt x="346710" y="692785"/>
                  </a:lnTo>
                  <a:lnTo>
                    <a:pt x="393700" y="690245"/>
                  </a:lnTo>
                  <a:lnTo>
                    <a:pt x="438785" y="680720"/>
                  </a:lnTo>
                  <a:lnTo>
                    <a:pt x="481964" y="666115"/>
                  </a:lnTo>
                  <a:lnTo>
                    <a:pt x="521970" y="645795"/>
                  </a:lnTo>
                  <a:lnTo>
                    <a:pt x="558800" y="621030"/>
                  </a:lnTo>
                  <a:lnTo>
                    <a:pt x="591820" y="591820"/>
                  </a:lnTo>
                  <a:lnTo>
                    <a:pt x="607695" y="573405"/>
                  </a:lnTo>
                  <a:lnTo>
                    <a:pt x="346710" y="573405"/>
                  </a:lnTo>
                  <a:lnTo>
                    <a:pt x="300989" y="568960"/>
                  </a:lnTo>
                  <a:lnTo>
                    <a:pt x="258445" y="555625"/>
                  </a:lnTo>
                  <a:lnTo>
                    <a:pt x="219710" y="534670"/>
                  </a:lnTo>
                  <a:lnTo>
                    <a:pt x="186055" y="506730"/>
                  </a:lnTo>
                  <a:lnTo>
                    <a:pt x="158750" y="473710"/>
                  </a:lnTo>
                  <a:lnTo>
                    <a:pt x="137795" y="434975"/>
                  </a:lnTo>
                  <a:lnTo>
                    <a:pt x="124460" y="392430"/>
                  </a:lnTo>
                  <a:lnTo>
                    <a:pt x="119380" y="346710"/>
                  </a:lnTo>
                  <a:lnTo>
                    <a:pt x="124460" y="300355"/>
                  </a:lnTo>
                  <a:lnTo>
                    <a:pt x="137795" y="257810"/>
                  </a:lnTo>
                  <a:lnTo>
                    <a:pt x="158750" y="219075"/>
                  </a:lnTo>
                  <a:lnTo>
                    <a:pt x="186055" y="186055"/>
                  </a:lnTo>
                  <a:lnTo>
                    <a:pt x="219710" y="158115"/>
                  </a:lnTo>
                  <a:lnTo>
                    <a:pt x="258445" y="137160"/>
                  </a:lnTo>
                  <a:lnTo>
                    <a:pt x="300989" y="123825"/>
                  </a:lnTo>
                  <a:lnTo>
                    <a:pt x="346710" y="119380"/>
                  </a:lnTo>
                  <a:lnTo>
                    <a:pt x="607695" y="119380"/>
                  </a:lnTo>
                  <a:lnTo>
                    <a:pt x="591820" y="100965"/>
                  </a:lnTo>
                  <a:lnTo>
                    <a:pt x="558800" y="71755"/>
                  </a:lnTo>
                  <a:lnTo>
                    <a:pt x="521970" y="46990"/>
                  </a:lnTo>
                  <a:lnTo>
                    <a:pt x="481964" y="26670"/>
                  </a:lnTo>
                  <a:lnTo>
                    <a:pt x="438785" y="12065"/>
                  </a:lnTo>
                  <a:lnTo>
                    <a:pt x="393700" y="2540"/>
                  </a:lnTo>
                  <a:lnTo>
                    <a:pt x="346710" y="0"/>
                  </a:lnTo>
                  <a:close/>
                </a:path>
                <a:path w="693420" h="692785">
                  <a:moveTo>
                    <a:pt x="607695" y="119380"/>
                  </a:moveTo>
                  <a:lnTo>
                    <a:pt x="346710" y="119380"/>
                  </a:lnTo>
                  <a:lnTo>
                    <a:pt x="392430" y="123825"/>
                  </a:lnTo>
                  <a:lnTo>
                    <a:pt x="434975" y="137160"/>
                  </a:lnTo>
                  <a:lnTo>
                    <a:pt x="473710" y="158115"/>
                  </a:lnTo>
                  <a:lnTo>
                    <a:pt x="507364" y="186055"/>
                  </a:lnTo>
                  <a:lnTo>
                    <a:pt x="535305" y="219075"/>
                  </a:lnTo>
                  <a:lnTo>
                    <a:pt x="556260" y="257810"/>
                  </a:lnTo>
                  <a:lnTo>
                    <a:pt x="569595" y="300355"/>
                  </a:lnTo>
                  <a:lnTo>
                    <a:pt x="574039" y="346710"/>
                  </a:lnTo>
                  <a:lnTo>
                    <a:pt x="569595" y="392430"/>
                  </a:lnTo>
                  <a:lnTo>
                    <a:pt x="556260" y="434975"/>
                  </a:lnTo>
                  <a:lnTo>
                    <a:pt x="535305" y="473710"/>
                  </a:lnTo>
                  <a:lnTo>
                    <a:pt x="507364" y="506730"/>
                  </a:lnTo>
                  <a:lnTo>
                    <a:pt x="473710" y="534670"/>
                  </a:lnTo>
                  <a:lnTo>
                    <a:pt x="434975" y="555625"/>
                  </a:lnTo>
                  <a:lnTo>
                    <a:pt x="392430" y="568960"/>
                  </a:lnTo>
                  <a:lnTo>
                    <a:pt x="346710" y="573405"/>
                  </a:lnTo>
                  <a:lnTo>
                    <a:pt x="607695" y="573405"/>
                  </a:lnTo>
                  <a:lnTo>
                    <a:pt x="646430" y="521335"/>
                  </a:lnTo>
                  <a:lnTo>
                    <a:pt x="666114" y="481330"/>
                  </a:lnTo>
                  <a:lnTo>
                    <a:pt x="681355" y="438785"/>
                  </a:lnTo>
                  <a:lnTo>
                    <a:pt x="690245" y="393700"/>
                  </a:lnTo>
                  <a:lnTo>
                    <a:pt x="693420" y="346710"/>
                  </a:lnTo>
                  <a:lnTo>
                    <a:pt x="690245" y="299085"/>
                  </a:lnTo>
                  <a:lnTo>
                    <a:pt x="681355" y="254000"/>
                  </a:lnTo>
                  <a:lnTo>
                    <a:pt x="666114" y="211455"/>
                  </a:lnTo>
                  <a:lnTo>
                    <a:pt x="646430" y="171450"/>
                  </a:lnTo>
                  <a:lnTo>
                    <a:pt x="621030" y="134620"/>
                  </a:lnTo>
                  <a:lnTo>
                    <a:pt x="607695" y="119380"/>
                  </a:lnTo>
                  <a:close/>
                </a:path>
              </a:pathLst>
            </a:custGeom>
            <a:solidFill>
              <a:srgbClr val="278D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22240" y="875030"/>
              <a:ext cx="693420" cy="692785"/>
            </a:xfrm>
            <a:custGeom>
              <a:avLst/>
              <a:gdLst/>
              <a:ahLst/>
              <a:cxnLst/>
              <a:rect l="l" t="t" r="r" b="b"/>
              <a:pathLst>
                <a:path w="693420" h="692785">
                  <a:moveTo>
                    <a:pt x="346710" y="0"/>
                  </a:moveTo>
                  <a:lnTo>
                    <a:pt x="299720" y="2540"/>
                  </a:lnTo>
                  <a:lnTo>
                    <a:pt x="254635" y="12065"/>
                  </a:lnTo>
                  <a:lnTo>
                    <a:pt x="212089" y="26670"/>
                  </a:lnTo>
                  <a:lnTo>
                    <a:pt x="172085" y="46990"/>
                  </a:lnTo>
                  <a:lnTo>
                    <a:pt x="135255" y="71755"/>
                  </a:lnTo>
                  <a:lnTo>
                    <a:pt x="101600" y="100965"/>
                  </a:lnTo>
                  <a:lnTo>
                    <a:pt x="72389" y="134620"/>
                  </a:lnTo>
                  <a:lnTo>
                    <a:pt x="47625" y="171450"/>
                  </a:lnTo>
                  <a:lnTo>
                    <a:pt x="27305" y="211455"/>
                  </a:lnTo>
                  <a:lnTo>
                    <a:pt x="12700" y="254000"/>
                  </a:lnTo>
                  <a:lnTo>
                    <a:pt x="3175" y="299085"/>
                  </a:lnTo>
                  <a:lnTo>
                    <a:pt x="0" y="346710"/>
                  </a:lnTo>
                  <a:lnTo>
                    <a:pt x="3175" y="393700"/>
                  </a:lnTo>
                  <a:lnTo>
                    <a:pt x="12700" y="438785"/>
                  </a:lnTo>
                  <a:lnTo>
                    <a:pt x="27305" y="481330"/>
                  </a:lnTo>
                  <a:lnTo>
                    <a:pt x="47625" y="521335"/>
                  </a:lnTo>
                  <a:lnTo>
                    <a:pt x="72389" y="558165"/>
                  </a:lnTo>
                  <a:lnTo>
                    <a:pt x="101600" y="591820"/>
                  </a:lnTo>
                  <a:lnTo>
                    <a:pt x="135255" y="621030"/>
                  </a:lnTo>
                  <a:lnTo>
                    <a:pt x="172085" y="645795"/>
                  </a:lnTo>
                  <a:lnTo>
                    <a:pt x="212089" y="666115"/>
                  </a:lnTo>
                  <a:lnTo>
                    <a:pt x="254635" y="680720"/>
                  </a:lnTo>
                  <a:lnTo>
                    <a:pt x="299720" y="690245"/>
                  </a:lnTo>
                  <a:lnTo>
                    <a:pt x="346710" y="692785"/>
                  </a:lnTo>
                  <a:lnTo>
                    <a:pt x="393700" y="690245"/>
                  </a:lnTo>
                  <a:lnTo>
                    <a:pt x="438785" y="680720"/>
                  </a:lnTo>
                  <a:lnTo>
                    <a:pt x="481964" y="666115"/>
                  </a:lnTo>
                  <a:lnTo>
                    <a:pt x="521970" y="645795"/>
                  </a:lnTo>
                  <a:lnTo>
                    <a:pt x="558800" y="621030"/>
                  </a:lnTo>
                  <a:lnTo>
                    <a:pt x="591820" y="591820"/>
                  </a:lnTo>
                  <a:lnTo>
                    <a:pt x="621030" y="558165"/>
                  </a:lnTo>
                  <a:lnTo>
                    <a:pt x="646430" y="521335"/>
                  </a:lnTo>
                  <a:lnTo>
                    <a:pt x="666114" y="481330"/>
                  </a:lnTo>
                  <a:lnTo>
                    <a:pt x="681355" y="438785"/>
                  </a:lnTo>
                  <a:lnTo>
                    <a:pt x="690245" y="393700"/>
                  </a:lnTo>
                  <a:lnTo>
                    <a:pt x="693420" y="346710"/>
                  </a:lnTo>
                  <a:lnTo>
                    <a:pt x="690245" y="299085"/>
                  </a:lnTo>
                  <a:lnTo>
                    <a:pt x="681355" y="254000"/>
                  </a:lnTo>
                  <a:lnTo>
                    <a:pt x="666114" y="211455"/>
                  </a:lnTo>
                  <a:lnTo>
                    <a:pt x="646430" y="171450"/>
                  </a:lnTo>
                  <a:lnTo>
                    <a:pt x="621030" y="134620"/>
                  </a:lnTo>
                  <a:lnTo>
                    <a:pt x="591820" y="100965"/>
                  </a:lnTo>
                  <a:lnTo>
                    <a:pt x="558800" y="71755"/>
                  </a:lnTo>
                  <a:lnTo>
                    <a:pt x="521970" y="46990"/>
                  </a:lnTo>
                  <a:lnTo>
                    <a:pt x="481964" y="26670"/>
                  </a:lnTo>
                  <a:lnTo>
                    <a:pt x="438785" y="12065"/>
                  </a:lnTo>
                  <a:lnTo>
                    <a:pt x="393700" y="2540"/>
                  </a:lnTo>
                  <a:lnTo>
                    <a:pt x="346710" y="0"/>
                  </a:lnTo>
                  <a:close/>
                </a:path>
                <a:path w="693420" h="692785">
                  <a:moveTo>
                    <a:pt x="346710" y="573405"/>
                  </a:moveTo>
                  <a:lnTo>
                    <a:pt x="300989" y="568960"/>
                  </a:lnTo>
                  <a:lnTo>
                    <a:pt x="258445" y="555625"/>
                  </a:lnTo>
                  <a:lnTo>
                    <a:pt x="219710" y="534670"/>
                  </a:lnTo>
                  <a:lnTo>
                    <a:pt x="186055" y="506730"/>
                  </a:lnTo>
                  <a:lnTo>
                    <a:pt x="158750" y="473710"/>
                  </a:lnTo>
                  <a:lnTo>
                    <a:pt x="137795" y="434975"/>
                  </a:lnTo>
                  <a:lnTo>
                    <a:pt x="124460" y="392430"/>
                  </a:lnTo>
                  <a:lnTo>
                    <a:pt x="119380" y="346710"/>
                  </a:lnTo>
                  <a:lnTo>
                    <a:pt x="124460" y="300355"/>
                  </a:lnTo>
                  <a:lnTo>
                    <a:pt x="137795" y="257810"/>
                  </a:lnTo>
                  <a:lnTo>
                    <a:pt x="158750" y="219075"/>
                  </a:lnTo>
                  <a:lnTo>
                    <a:pt x="186055" y="186055"/>
                  </a:lnTo>
                  <a:lnTo>
                    <a:pt x="219710" y="158115"/>
                  </a:lnTo>
                  <a:lnTo>
                    <a:pt x="258445" y="137160"/>
                  </a:lnTo>
                  <a:lnTo>
                    <a:pt x="300989" y="123825"/>
                  </a:lnTo>
                  <a:lnTo>
                    <a:pt x="346710" y="119380"/>
                  </a:lnTo>
                  <a:lnTo>
                    <a:pt x="392430" y="123825"/>
                  </a:lnTo>
                  <a:lnTo>
                    <a:pt x="434975" y="137160"/>
                  </a:lnTo>
                  <a:lnTo>
                    <a:pt x="473710" y="158115"/>
                  </a:lnTo>
                  <a:lnTo>
                    <a:pt x="507364" y="185420"/>
                  </a:lnTo>
                  <a:lnTo>
                    <a:pt x="535305" y="219075"/>
                  </a:lnTo>
                  <a:lnTo>
                    <a:pt x="556260" y="257810"/>
                  </a:lnTo>
                  <a:lnTo>
                    <a:pt x="569595" y="300355"/>
                  </a:lnTo>
                  <a:lnTo>
                    <a:pt x="574039" y="346710"/>
                  </a:lnTo>
                  <a:lnTo>
                    <a:pt x="569595" y="392430"/>
                  </a:lnTo>
                  <a:lnTo>
                    <a:pt x="556260" y="434975"/>
                  </a:lnTo>
                  <a:lnTo>
                    <a:pt x="535305" y="473710"/>
                  </a:lnTo>
                  <a:lnTo>
                    <a:pt x="507364" y="506730"/>
                  </a:lnTo>
                  <a:lnTo>
                    <a:pt x="473710" y="534670"/>
                  </a:lnTo>
                  <a:lnTo>
                    <a:pt x="434975" y="555625"/>
                  </a:lnTo>
                  <a:lnTo>
                    <a:pt x="392430" y="568960"/>
                  </a:lnTo>
                  <a:lnTo>
                    <a:pt x="346710" y="573405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222240" y="875030"/>
              <a:ext cx="693420" cy="692785"/>
            </a:xfrm>
            <a:custGeom>
              <a:avLst/>
              <a:gdLst/>
              <a:ahLst/>
              <a:cxnLst/>
              <a:rect l="l" t="t" r="r" b="b"/>
              <a:pathLst>
                <a:path w="693420" h="692785">
                  <a:moveTo>
                    <a:pt x="346710" y="0"/>
                  </a:moveTo>
                  <a:lnTo>
                    <a:pt x="299720" y="2540"/>
                  </a:lnTo>
                  <a:lnTo>
                    <a:pt x="254635" y="12065"/>
                  </a:lnTo>
                  <a:lnTo>
                    <a:pt x="212089" y="26670"/>
                  </a:lnTo>
                  <a:lnTo>
                    <a:pt x="172085" y="46990"/>
                  </a:lnTo>
                  <a:lnTo>
                    <a:pt x="135255" y="71755"/>
                  </a:lnTo>
                  <a:lnTo>
                    <a:pt x="101600" y="100965"/>
                  </a:lnTo>
                  <a:lnTo>
                    <a:pt x="72389" y="134620"/>
                  </a:lnTo>
                  <a:lnTo>
                    <a:pt x="47625" y="171450"/>
                  </a:lnTo>
                  <a:lnTo>
                    <a:pt x="27305" y="211455"/>
                  </a:lnTo>
                  <a:lnTo>
                    <a:pt x="12700" y="254000"/>
                  </a:lnTo>
                  <a:lnTo>
                    <a:pt x="3175" y="299085"/>
                  </a:lnTo>
                  <a:lnTo>
                    <a:pt x="0" y="346710"/>
                  </a:lnTo>
                  <a:lnTo>
                    <a:pt x="3175" y="393700"/>
                  </a:lnTo>
                  <a:lnTo>
                    <a:pt x="12700" y="438785"/>
                  </a:lnTo>
                  <a:lnTo>
                    <a:pt x="27305" y="481330"/>
                  </a:lnTo>
                  <a:lnTo>
                    <a:pt x="47625" y="521335"/>
                  </a:lnTo>
                  <a:lnTo>
                    <a:pt x="72389" y="558165"/>
                  </a:lnTo>
                  <a:lnTo>
                    <a:pt x="101600" y="591820"/>
                  </a:lnTo>
                  <a:lnTo>
                    <a:pt x="135255" y="621030"/>
                  </a:lnTo>
                  <a:lnTo>
                    <a:pt x="172085" y="645795"/>
                  </a:lnTo>
                  <a:lnTo>
                    <a:pt x="212089" y="666115"/>
                  </a:lnTo>
                  <a:lnTo>
                    <a:pt x="254635" y="680720"/>
                  </a:lnTo>
                  <a:lnTo>
                    <a:pt x="299720" y="690245"/>
                  </a:lnTo>
                  <a:lnTo>
                    <a:pt x="346710" y="692785"/>
                  </a:lnTo>
                  <a:lnTo>
                    <a:pt x="393700" y="690245"/>
                  </a:lnTo>
                  <a:lnTo>
                    <a:pt x="438785" y="680720"/>
                  </a:lnTo>
                  <a:lnTo>
                    <a:pt x="481964" y="666115"/>
                  </a:lnTo>
                  <a:lnTo>
                    <a:pt x="521970" y="645795"/>
                  </a:lnTo>
                  <a:lnTo>
                    <a:pt x="558800" y="621030"/>
                  </a:lnTo>
                  <a:lnTo>
                    <a:pt x="591820" y="591820"/>
                  </a:lnTo>
                  <a:lnTo>
                    <a:pt x="607695" y="573405"/>
                  </a:lnTo>
                  <a:lnTo>
                    <a:pt x="346710" y="573405"/>
                  </a:lnTo>
                  <a:lnTo>
                    <a:pt x="300989" y="568960"/>
                  </a:lnTo>
                  <a:lnTo>
                    <a:pt x="258445" y="555625"/>
                  </a:lnTo>
                  <a:lnTo>
                    <a:pt x="219710" y="534670"/>
                  </a:lnTo>
                  <a:lnTo>
                    <a:pt x="186055" y="506730"/>
                  </a:lnTo>
                  <a:lnTo>
                    <a:pt x="158750" y="473710"/>
                  </a:lnTo>
                  <a:lnTo>
                    <a:pt x="137795" y="434975"/>
                  </a:lnTo>
                  <a:lnTo>
                    <a:pt x="124460" y="392430"/>
                  </a:lnTo>
                  <a:lnTo>
                    <a:pt x="119380" y="346710"/>
                  </a:lnTo>
                  <a:lnTo>
                    <a:pt x="124460" y="300355"/>
                  </a:lnTo>
                  <a:lnTo>
                    <a:pt x="137795" y="257810"/>
                  </a:lnTo>
                  <a:lnTo>
                    <a:pt x="158750" y="219075"/>
                  </a:lnTo>
                  <a:lnTo>
                    <a:pt x="186055" y="186055"/>
                  </a:lnTo>
                  <a:lnTo>
                    <a:pt x="219710" y="158115"/>
                  </a:lnTo>
                  <a:lnTo>
                    <a:pt x="258445" y="137160"/>
                  </a:lnTo>
                  <a:lnTo>
                    <a:pt x="300989" y="123825"/>
                  </a:lnTo>
                  <a:lnTo>
                    <a:pt x="346710" y="119380"/>
                  </a:lnTo>
                  <a:lnTo>
                    <a:pt x="607695" y="119380"/>
                  </a:lnTo>
                  <a:lnTo>
                    <a:pt x="591820" y="100965"/>
                  </a:lnTo>
                  <a:lnTo>
                    <a:pt x="558800" y="71755"/>
                  </a:lnTo>
                  <a:lnTo>
                    <a:pt x="521970" y="46990"/>
                  </a:lnTo>
                  <a:lnTo>
                    <a:pt x="481964" y="26670"/>
                  </a:lnTo>
                  <a:lnTo>
                    <a:pt x="438785" y="12065"/>
                  </a:lnTo>
                  <a:lnTo>
                    <a:pt x="393700" y="2540"/>
                  </a:lnTo>
                  <a:lnTo>
                    <a:pt x="346710" y="0"/>
                  </a:lnTo>
                  <a:close/>
                </a:path>
                <a:path w="693420" h="692785">
                  <a:moveTo>
                    <a:pt x="607695" y="119380"/>
                  </a:moveTo>
                  <a:lnTo>
                    <a:pt x="346710" y="119380"/>
                  </a:lnTo>
                  <a:lnTo>
                    <a:pt x="392430" y="123825"/>
                  </a:lnTo>
                  <a:lnTo>
                    <a:pt x="434975" y="137160"/>
                  </a:lnTo>
                  <a:lnTo>
                    <a:pt x="473710" y="158115"/>
                  </a:lnTo>
                  <a:lnTo>
                    <a:pt x="507364" y="186055"/>
                  </a:lnTo>
                  <a:lnTo>
                    <a:pt x="535305" y="219075"/>
                  </a:lnTo>
                  <a:lnTo>
                    <a:pt x="556260" y="257810"/>
                  </a:lnTo>
                  <a:lnTo>
                    <a:pt x="569595" y="300355"/>
                  </a:lnTo>
                  <a:lnTo>
                    <a:pt x="574039" y="346710"/>
                  </a:lnTo>
                  <a:lnTo>
                    <a:pt x="569595" y="392430"/>
                  </a:lnTo>
                  <a:lnTo>
                    <a:pt x="556260" y="434975"/>
                  </a:lnTo>
                  <a:lnTo>
                    <a:pt x="535305" y="473710"/>
                  </a:lnTo>
                  <a:lnTo>
                    <a:pt x="507364" y="506730"/>
                  </a:lnTo>
                  <a:lnTo>
                    <a:pt x="473710" y="534670"/>
                  </a:lnTo>
                  <a:lnTo>
                    <a:pt x="434975" y="555625"/>
                  </a:lnTo>
                  <a:lnTo>
                    <a:pt x="392430" y="568960"/>
                  </a:lnTo>
                  <a:lnTo>
                    <a:pt x="346710" y="573405"/>
                  </a:lnTo>
                  <a:lnTo>
                    <a:pt x="607695" y="573405"/>
                  </a:lnTo>
                  <a:lnTo>
                    <a:pt x="646430" y="521335"/>
                  </a:lnTo>
                  <a:lnTo>
                    <a:pt x="666114" y="481330"/>
                  </a:lnTo>
                  <a:lnTo>
                    <a:pt x="681355" y="438785"/>
                  </a:lnTo>
                  <a:lnTo>
                    <a:pt x="690245" y="393700"/>
                  </a:lnTo>
                  <a:lnTo>
                    <a:pt x="693420" y="346710"/>
                  </a:lnTo>
                  <a:lnTo>
                    <a:pt x="690245" y="299085"/>
                  </a:lnTo>
                  <a:lnTo>
                    <a:pt x="681355" y="254000"/>
                  </a:lnTo>
                  <a:lnTo>
                    <a:pt x="666114" y="211455"/>
                  </a:lnTo>
                  <a:lnTo>
                    <a:pt x="646430" y="171450"/>
                  </a:lnTo>
                  <a:lnTo>
                    <a:pt x="621030" y="134620"/>
                  </a:lnTo>
                  <a:lnTo>
                    <a:pt x="607695" y="119380"/>
                  </a:lnTo>
                  <a:close/>
                </a:path>
              </a:pathLst>
            </a:custGeom>
            <a:solidFill>
              <a:srgbClr val="278DDF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222240" y="875030"/>
              <a:ext cx="693420" cy="692785"/>
            </a:xfrm>
            <a:custGeom>
              <a:avLst/>
              <a:gdLst/>
              <a:ahLst/>
              <a:cxnLst/>
              <a:rect l="l" t="t" r="r" b="b"/>
              <a:pathLst>
                <a:path w="693420" h="692785">
                  <a:moveTo>
                    <a:pt x="346710" y="0"/>
                  </a:moveTo>
                  <a:lnTo>
                    <a:pt x="299720" y="2540"/>
                  </a:lnTo>
                  <a:lnTo>
                    <a:pt x="254635" y="12065"/>
                  </a:lnTo>
                  <a:lnTo>
                    <a:pt x="212089" y="26670"/>
                  </a:lnTo>
                  <a:lnTo>
                    <a:pt x="172085" y="46990"/>
                  </a:lnTo>
                  <a:lnTo>
                    <a:pt x="135255" y="71755"/>
                  </a:lnTo>
                  <a:lnTo>
                    <a:pt x="101600" y="100965"/>
                  </a:lnTo>
                  <a:lnTo>
                    <a:pt x="72389" y="134620"/>
                  </a:lnTo>
                  <a:lnTo>
                    <a:pt x="47625" y="171450"/>
                  </a:lnTo>
                  <a:lnTo>
                    <a:pt x="27305" y="211455"/>
                  </a:lnTo>
                  <a:lnTo>
                    <a:pt x="12700" y="254000"/>
                  </a:lnTo>
                  <a:lnTo>
                    <a:pt x="3175" y="299085"/>
                  </a:lnTo>
                  <a:lnTo>
                    <a:pt x="0" y="346710"/>
                  </a:lnTo>
                  <a:lnTo>
                    <a:pt x="3175" y="393700"/>
                  </a:lnTo>
                  <a:lnTo>
                    <a:pt x="12700" y="438785"/>
                  </a:lnTo>
                  <a:lnTo>
                    <a:pt x="27305" y="481330"/>
                  </a:lnTo>
                  <a:lnTo>
                    <a:pt x="47625" y="521335"/>
                  </a:lnTo>
                  <a:lnTo>
                    <a:pt x="72389" y="558165"/>
                  </a:lnTo>
                  <a:lnTo>
                    <a:pt x="101600" y="591820"/>
                  </a:lnTo>
                  <a:lnTo>
                    <a:pt x="135255" y="621030"/>
                  </a:lnTo>
                  <a:lnTo>
                    <a:pt x="172085" y="645795"/>
                  </a:lnTo>
                  <a:lnTo>
                    <a:pt x="212089" y="666115"/>
                  </a:lnTo>
                  <a:lnTo>
                    <a:pt x="254635" y="680720"/>
                  </a:lnTo>
                  <a:lnTo>
                    <a:pt x="299720" y="690245"/>
                  </a:lnTo>
                  <a:lnTo>
                    <a:pt x="346710" y="692785"/>
                  </a:lnTo>
                  <a:lnTo>
                    <a:pt x="393700" y="690245"/>
                  </a:lnTo>
                  <a:lnTo>
                    <a:pt x="438785" y="680720"/>
                  </a:lnTo>
                  <a:lnTo>
                    <a:pt x="481964" y="666115"/>
                  </a:lnTo>
                  <a:lnTo>
                    <a:pt x="521970" y="645795"/>
                  </a:lnTo>
                  <a:lnTo>
                    <a:pt x="558800" y="621030"/>
                  </a:lnTo>
                  <a:lnTo>
                    <a:pt x="591820" y="591820"/>
                  </a:lnTo>
                  <a:lnTo>
                    <a:pt x="621030" y="558165"/>
                  </a:lnTo>
                  <a:lnTo>
                    <a:pt x="646430" y="521335"/>
                  </a:lnTo>
                  <a:lnTo>
                    <a:pt x="666114" y="481330"/>
                  </a:lnTo>
                  <a:lnTo>
                    <a:pt x="681355" y="438785"/>
                  </a:lnTo>
                  <a:lnTo>
                    <a:pt x="690245" y="393700"/>
                  </a:lnTo>
                  <a:lnTo>
                    <a:pt x="693420" y="346710"/>
                  </a:lnTo>
                  <a:lnTo>
                    <a:pt x="690245" y="299085"/>
                  </a:lnTo>
                  <a:lnTo>
                    <a:pt x="681355" y="254000"/>
                  </a:lnTo>
                  <a:lnTo>
                    <a:pt x="666114" y="211455"/>
                  </a:lnTo>
                  <a:lnTo>
                    <a:pt x="646430" y="171450"/>
                  </a:lnTo>
                  <a:lnTo>
                    <a:pt x="621030" y="134620"/>
                  </a:lnTo>
                  <a:lnTo>
                    <a:pt x="591820" y="100965"/>
                  </a:lnTo>
                  <a:lnTo>
                    <a:pt x="558800" y="71755"/>
                  </a:lnTo>
                  <a:lnTo>
                    <a:pt x="521970" y="46990"/>
                  </a:lnTo>
                  <a:lnTo>
                    <a:pt x="481964" y="26670"/>
                  </a:lnTo>
                  <a:lnTo>
                    <a:pt x="438785" y="12065"/>
                  </a:lnTo>
                  <a:lnTo>
                    <a:pt x="393700" y="2540"/>
                  </a:lnTo>
                  <a:lnTo>
                    <a:pt x="346710" y="0"/>
                  </a:lnTo>
                  <a:close/>
                </a:path>
                <a:path w="693420" h="692785">
                  <a:moveTo>
                    <a:pt x="346710" y="573405"/>
                  </a:moveTo>
                  <a:lnTo>
                    <a:pt x="300989" y="568960"/>
                  </a:lnTo>
                  <a:lnTo>
                    <a:pt x="258445" y="555625"/>
                  </a:lnTo>
                  <a:lnTo>
                    <a:pt x="219710" y="534670"/>
                  </a:lnTo>
                  <a:lnTo>
                    <a:pt x="186055" y="506730"/>
                  </a:lnTo>
                  <a:lnTo>
                    <a:pt x="158750" y="473710"/>
                  </a:lnTo>
                  <a:lnTo>
                    <a:pt x="137795" y="434975"/>
                  </a:lnTo>
                  <a:lnTo>
                    <a:pt x="124460" y="392430"/>
                  </a:lnTo>
                  <a:lnTo>
                    <a:pt x="119380" y="346710"/>
                  </a:lnTo>
                  <a:lnTo>
                    <a:pt x="124460" y="300355"/>
                  </a:lnTo>
                  <a:lnTo>
                    <a:pt x="137795" y="257810"/>
                  </a:lnTo>
                  <a:lnTo>
                    <a:pt x="158750" y="219075"/>
                  </a:lnTo>
                  <a:lnTo>
                    <a:pt x="186055" y="186055"/>
                  </a:lnTo>
                  <a:lnTo>
                    <a:pt x="219710" y="158115"/>
                  </a:lnTo>
                  <a:lnTo>
                    <a:pt x="258445" y="137160"/>
                  </a:lnTo>
                  <a:lnTo>
                    <a:pt x="300989" y="123825"/>
                  </a:lnTo>
                  <a:lnTo>
                    <a:pt x="346710" y="119380"/>
                  </a:lnTo>
                  <a:lnTo>
                    <a:pt x="392430" y="123825"/>
                  </a:lnTo>
                  <a:lnTo>
                    <a:pt x="434975" y="137160"/>
                  </a:lnTo>
                  <a:lnTo>
                    <a:pt x="473710" y="158115"/>
                  </a:lnTo>
                  <a:lnTo>
                    <a:pt x="507364" y="185420"/>
                  </a:lnTo>
                  <a:lnTo>
                    <a:pt x="535305" y="219075"/>
                  </a:lnTo>
                  <a:lnTo>
                    <a:pt x="556260" y="257810"/>
                  </a:lnTo>
                  <a:lnTo>
                    <a:pt x="569595" y="300355"/>
                  </a:lnTo>
                  <a:lnTo>
                    <a:pt x="574039" y="346710"/>
                  </a:lnTo>
                  <a:lnTo>
                    <a:pt x="569595" y="392430"/>
                  </a:lnTo>
                  <a:lnTo>
                    <a:pt x="556260" y="434975"/>
                  </a:lnTo>
                  <a:lnTo>
                    <a:pt x="535305" y="473710"/>
                  </a:lnTo>
                  <a:lnTo>
                    <a:pt x="507364" y="506730"/>
                  </a:lnTo>
                  <a:lnTo>
                    <a:pt x="473710" y="534670"/>
                  </a:lnTo>
                  <a:lnTo>
                    <a:pt x="434975" y="555625"/>
                  </a:lnTo>
                  <a:lnTo>
                    <a:pt x="392430" y="568960"/>
                  </a:lnTo>
                  <a:lnTo>
                    <a:pt x="346710" y="573405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86814" y="437260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19" y="0"/>
                  </a:moveTo>
                  <a:lnTo>
                    <a:pt x="109219" y="8254"/>
                  </a:lnTo>
                  <a:lnTo>
                    <a:pt x="65404" y="31114"/>
                  </a:lnTo>
                  <a:lnTo>
                    <a:pt x="31115" y="66039"/>
                  </a:lnTo>
                  <a:lnTo>
                    <a:pt x="8254" y="109854"/>
                  </a:lnTo>
                  <a:lnTo>
                    <a:pt x="0" y="160019"/>
                  </a:lnTo>
                  <a:lnTo>
                    <a:pt x="8254" y="210819"/>
                  </a:lnTo>
                  <a:lnTo>
                    <a:pt x="31115" y="254634"/>
                  </a:lnTo>
                  <a:lnTo>
                    <a:pt x="65404" y="289559"/>
                  </a:lnTo>
                  <a:lnTo>
                    <a:pt x="109219" y="312419"/>
                  </a:lnTo>
                  <a:lnTo>
                    <a:pt x="160019" y="320039"/>
                  </a:lnTo>
                  <a:lnTo>
                    <a:pt x="210819" y="312419"/>
                  </a:lnTo>
                  <a:lnTo>
                    <a:pt x="254634" y="289559"/>
                  </a:lnTo>
                  <a:lnTo>
                    <a:pt x="288925" y="254634"/>
                  </a:lnTo>
                  <a:lnTo>
                    <a:pt x="311784" y="210819"/>
                  </a:lnTo>
                  <a:lnTo>
                    <a:pt x="320040" y="160019"/>
                  </a:lnTo>
                  <a:lnTo>
                    <a:pt x="311784" y="109854"/>
                  </a:lnTo>
                  <a:lnTo>
                    <a:pt x="288925" y="66039"/>
                  </a:lnTo>
                  <a:lnTo>
                    <a:pt x="254634" y="31114"/>
                  </a:lnTo>
                  <a:lnTo>
                    <a:pt x="210819" y="8254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86814" y="437260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254" y="109854"/>
                  </a:lnTo>
                  <a:lnTo>
                    <a:pt x="31115" y="66039"/>
                  </a:lnTo>
                  <a:lnTo>
                    <a:pt x="65404" y="31114"/>
                  </a:lnTo>
                  <a:lnTo>
                    <a:pt x="109219" y="8254"/>
                  </a:lnTo>
                  <a:lnTo>
                    <a:pt x="160019" y="0"/>
                  </a:lnTo>
                  <a:lnTo>
                    <a:pt x="210819" y="8254"/>
                  </a:lnTo>
                  <a:lnTo>
                    <a:pt x="254634" y="31114"/>
                  </a:lnTo>
                  <a:lnTo>
                    <a:pt x="288925" y="66039"/>
                  </a:lnTo>
                  <a:lnTo>
                    <a:pt x="311784" y="109854"/>
                  </a:lnTo>
                  <a:lnTo>
                    <a:pt x="320040" y="160019"/>
                  </a:lnTo>
                  <a:lnTo>
                    <a:pt x="311784" y="210819"/>
                  </a:lnTo>
                  <a:lnTo>
                    <a:pt x="288925" y="254634"/>
                  </a:lnTo>
                  <a:lnTo>
                    <a:pt x="254634" y="289559"/>
                  </a:lnTo>
                  <a:lnTo>
                    <a:pt x="210819" y="312419"/>
                  </a:lnTo>
                  <a:lnTo>
                    <a:pt x="160019" y="320039"/>
                  </a:lnTo>
                  <a:lnTo>
                    <a:pt x="109219" y="312419"/>
                  </a:lnTo>
                  <a:lnTo>
                    <a:pt x="65404" y="289559"/>
                  </a:lnTo>
                  <a:lnTo>
                    <a:pt x="31115" y="254634"/>
                  </a:lnTo>
                  <a:lnTo>
                    <a:pt x="8254" y="210819"/>
                  </a:lnTo>
                  <a:lnTo>
                    <a:pt x="0" y="160019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86814" y="437260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19" y="0"/>
                  </a:moveTo>
                  <a:lnTo>
                    <a:pt x="109219" y="8254"/>
                  </a:lnTo>
                  <a:lnTo>
                    <a:pt x="65404" y="31114"/>
                  </a:lnTo>
                  <a:lnTo>
                    <a:pt x="31115" y="66039"/>
                  </a:lnTo>
                  <a:lnTo>
                    <a:pt x="8254" y="109854"/>
                  </a:lnTo>
                  <a:lnTo>
                    <a:pt x="0" y="160019"/>
                  </a:lnTo>
                  <a:lnTo>
                    <a:pt x="8254" y="210819"/>
                  </a:lnTo>
                  <a:lnTo>
                    <a:pt x="31115" y="254634"/>
                  </a:lnTo>
                  <a:lnTo>
                    <a:pt x="65404" y="289559"/>
                  </a:lnTo>
                  <a:lnTo>
                    <a:pt x="109219" y="312419"/>
                  </a:lnTo>
                  <a:lnTo>
                    <a:pt x="160019" y="320039"/>
                  </a:lnTo>
                  <a:lnTo>
                    <a:pt x="210819" y="312419"/>
                  </a:lnTo>
                  <a:lnTo>
                    <a:pt x="254634" y="289559"/>
                  </a:lnTo>
                  <a:lnTo>
                    <a:pt x="288925" y="254634"/>
                  </a:lnTo>
                  <a:lnTo>
                    <a:pt x="311784" y="210819"/>
                  </a:lnTo>
                  <a:lnTo>
                    <a:pt x="320040" y="160019"/>
                  </a:lnTo>
                  <a:lnTo>
                    <a:pt x="311784" y="109854"/>
                  </a:lnTo>
                  <a:lnTo>
                    <a:pt x="288925" y="66039"/>
                  </a:lnTo>
                  <a:lnTo>
                    <a:pt x="254634" y="31114"/>
                  </a:lnTo>
                  <a:lnTo>
                    <a:pt x="210819" y="8254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EA72C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86814" y="437260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254" y="109854"/>
                  </a:lnTo>
                  <a:lnTo>
                    <a:pt x="31115" y="66039"/>
                  </a:lnTo>
                  <a:lnTo>
                    <a:pt x="65404" y="31114"/>
                  </a:lnTo>
                  <a:lnTo>
                    <a:pt x="109219" y="8254"/>
                  </a:lnTo>
                  <a:lnTo>
                    <a:pt x="160019" y="0"/>
                  </a:lnTo>
                  <a:lnTo>
                    <a:pt x="210819" y="8254"/>
                  </a:lnTo>
                  <a:lnTo>
                    <a:pt x="254634" y="31114"/>
                  </a:lnTo>
                  <a:lnTo>
                    <a:pt x="288925" y="66039"/>
                  </a:lnTo>
                  <a:lnTo>
                    <a:pt x="311784" y="109854"/>
                  </a:lnTo>
                  <a:lnTo>
                    <a:pt x="320040" y="160019"/>
                  </a:lnTo>
                  <a:lnTo>
                    <a:pt x="311784" y="210819"/>
                  </a:lnTo>
                  <a:lnTo>
                    <a:pt x="288925" y="254634"/>
                  </a:lnTo>
                  <a:lnTo>
                    <a:pt x="254634" y="289559"/>
                  </a:lnTo>
                  <a:lnTo>
                    <a:pt x="210819" y="312419"/>
                  </a:lnTo>
                  <a:lnTo>
                    <a:pt x="160019" y="320039"/>
                  </a:lnTo>
                  <a:lnTo>
                    <a:pt x="109219" y="312419"/>
                  </a:lnTo>
                  <a:lnTo>
                    <a:pt x="65404" y="289559"/>
                  </a:lnTo>
                  <a:lnTo>
                    <a:pt x="31115" y="254634"/>
                  </a:lnTo>
                  <a:lnTo>
                    <a:pt x="8254" y="210819"/>
                  </a:lnTo>
                  <a:lnTo>
                    <a:pt x="0" y="160019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29129" y="3083128"/>
            <a:ext cx="31483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Thank </a:t>
            </a:r>
            <a:r>
              <a:rPr sz="5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You!</a:t>
            </a:r>
            <a:endParaRPr sz="5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54284" y="5741670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985" y="27304"/>
                </a:lnTo>
                <a:lnTo>
                  <a:pt x="22860" y="27304"/>
                </a:lnTo>
                <a:lnTo>
                  <a:pt x="29210" y="20954"/>
                </a:lnTo>
                <a:lnTo>
                  <a:pt x="29210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71759" y="5741670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9210" y="20954"/>
                </a:lnTo>
                <a:lnTo>
                  <a:pt x="29210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90505" y="574167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90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07980" y="5741670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9210" y="20954"/>
                </a:lnTo>
                <a:lnTo>
                  <a:pt x="29210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26725" y="574167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90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744200" y="574167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90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61675" y="5741670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8575" y="20954"/>
                </a:lnTo>
                <a:lnTo>
                  <a:pt x="28575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80419" y="574167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89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89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097894" y="5741670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8575" y="20954"/>
                </a:lnTo>
                <a:lnTo>
                  <a:pt x="28575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216640" y="574167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89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334115" y="574167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5714" y="0"/>
                </a:lnTo>
                <a:lnTo>
                  <a:pt x="0" y="5714"/>
                </a:lnTo>
                <a:lnTo>
                  <a:pt x="0" y="20954"/>
                </a:lnTo>
                <a:lnTo>
                  <a:pt x="5714" y="27304"/>
                </a:lnTo>
                <a:lnTo>
                  <a:pt x="20954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451590" y="5741670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8575" y="20954"/>
                </a:lnTo>
                <a:lnTo>
                  <a:pt x="28575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570334" y="574167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0"/>
                </a:moveTo>
                <a:lnTo>
                  <a:pt x="5715" y="0"/>
                </a:lnTo>
                <a:lnTo>
                  <a:pt x="0" y="5714"/>
                </a:lnTo>
                <a:lnTo>
                  <a:pt x="0" y="20954"/>
                </a:lnTo>
                <a:lnTo>
                  <a:pt x="5715" y="27304"/>
                </a:lnTo>
                <a:lnTo>
                  <a:pt x="20955" y="27304"/>
                </a:lnTo>
                <a:lnTo>
                  <a:pt x="27305" y="20954"/>
                </a:lnTo>
                <a:lnTo>
                  <a:pt x="27305" y="5714"/>
                </a:lnTo>
                <a:lnTo>
                  <a:pt x="20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154284" y="5858509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225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2859"/>
                </a:lnTo>
                <a:lnTo>
                  <a:pt x="6985" y="29209"/>
                </a:lnTo>
                <a:lnTo>
                  <a:pt x="22860" y="29209"/>
                </a:lnTo>
                <a:lnTo>
                  <a:pt x="29210" y="22859"/>
                </a:lnTo>
                <a:lnTo>
                  <a:pt x="29210" y="6349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271759" y="5858509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225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2859"/>
                </a:lnTo>
                <a:lnTo>
                  <a:pt x="6350" y="29209"/>
                </a:lnTo>
                <a:lnTo>
                  <a:pt x="22225" y="29209"/>
                </a:lnTo>
                <a:lnTo>
                  <a:pt x="29210" y="22859"/>
                </a:lnTo>
                <a:lnTo>
                  <a:pt x="29210" y="6349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390505" y="5858509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90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2859"/>
                </a:lnTo>
                <a:lnTo>
                  <a:pt x="6350" y="29209"/>
                </a:lnTo>
                <a:lnTo>
                  <a:pt x="21590" y="29209"/>
                </a:lnTo>
                <a:lnTo>
                  <a:pt x="27304" y="22859"/>
                </a:lnTo>
                <a:lnTo>
                  <a:pt x="27304" y="6349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507980" y="5858509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225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2859"/>
                </a:lnTo>
                <a:lnTo>
                  <a:pt x="6350" y="29209"/>
                </a:lnTo>
                <a:lnTo>
                  <a:pt x="22225" y="29209"/>
                </a:lnTo>
                <a:lnTo>
                  <a:pt x="29210" y="22859"/>
                </a:lnTo>
                <a:lnTo>
                  <a:pt x="29210" y="6349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626725" y="5858509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90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2859"/>
                </a:lnTo>
                <a:lnTo>
                  <a:pt x="6350" y="29209"/>
                </a:lnTo>
                <a:lnTo>
                  <a:pt x="21590" y="29209"/>
                </a:lnTo>
                <a:lnTo>
                  <a:pt x="27304" y="22859"/>
                </a:lnTo>
                <a:lnTo>
                  <a:pt x="27304" y="6349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744200" y="5858509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90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2859"/>
                </a:lnTo>
                <a:lnTo>
                  <a:pt x="6350" y="29209"/>
                </a:lnTo>
                <a:lnTo>
                  <a:pt x="21590" y="29209"/>
                </a:lnTo>
                <a:lnTo>
                  <a:pt x="27304" y="22859"/>
                </a:lnTo>
                <a:lnTo>
                  <a:pt x="27304" y="6349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861675" y="5858509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2225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2859"/>
                </a:lnTo>
                <a:lnTo>
                  <a:pt x="6350" y="29209"/>
                </a:lnTo>
                <a:lnTo>
                  <a:pt x="22225" y="29209"/>
                </a:lnTo>
                <a:lnTo>
                  <a:pt x="28575" y="22859"/>
                </a:lnTo>
                <a:lnTo>
                  <a:pt x="28575" y="6349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980419" y="5858509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89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2859"/>
                </a:lnTo>
                <a:lnTo>
                  <a:pt x="6350" y="29209"/>
                </a:lnTo>
                <a:lnTo>
                  <a:pt x="21589" y="29209"/>
                </a:lnTo>
                <a:lnTo>
                  <a:pt x="27304" y="22859"/>
                </a:lnTo>
                <a:lnTo>
                  <a:pt x="27304" y="6349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097894" y="5858509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2225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2859"/>
                </a:lnTo>
                <a:lnTo>
                  <a:pt x="6350" y="29209"/>
                </a:lnTo>
                <a:lnTo>
                  <a:pt x="22225" y="29209"/>
                </a:lnTo>
                <a:lnTo>
                  <a:pt x="28575" y="22859"/>
                </a:lnTo>
                <a:lnTo>
                  <a:pt x="28575" y="6349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216640" y="5858509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0954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2859"/>
                </a:lnTo>
                <a:lnTo>
                  <a:pt x="6350" y="29209"/>
                </a:lnTo>
                <a:lnTo>
                  <a:pt x="21589" y="29209"/>
                </a:lnTo>
                <a:lnTo>
                  <a:pt x="27304" y="22859"/>
                </a:lnTo>
                <a:lnTo>
                  <a:pt x="27304" y="6349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334115" y="5858509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0954" y="0"/>
                </a:moveTo>
                <a:lnTo>
                  <a:pt x="5714" y="0"/>
                </a:lnTo>
                <a:lnTo>
                  <a:pt x="0" y="6349"/>
                </a:lnTo>
                <a:lnTo>
                  <a:pt x="0" y="22859"/>
                </a:lnTo>
                <a:lnTo>
                  <a:pt x="5714" y="29209"/>
                </a:lnTo>
                <a:lnTo>
                  <a:pt x="20954" y="29209"/>
                </a:lnTo>
                <a:lnTo>
                  <a:pt x="27304" y="22859"/>
                </a:lnTo>
                <a:lnTo>
                  <a:pt x="27304" y="6349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451590" y="5858509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2225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2859"/>
                </a:lnTo>
                <a:lnTo>
                  <a:pt x="6350" y="29209"/>
                </a:lnTo>
                <a:lnTo>
                  <a:pt x="22225" y="29209"/>
                </a:lnTo>
                <a:lnTo>
                  <a:pt x="28575" y="22859"/>
                </a:lnTo>
                <a:lnTo>
                  <a:pt x="28575" y="6349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570334" y="5858509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0955" y="0"/>
                </a:moveTo>
                <a:lnTo>
                  <a:pt x="5715" y="0"/>
                </a:lnTo>
                <a:lnTo>
                  <a:pt x="0" y="6349"/>
                </a:lnTo>
                <a:lnTo>
                  <a:pt x="0" y="22859"/>
                </a:lnTo>
                <a:lnTo>
                  <a:pt x="5715" y="29209"/>
                </a:lnTo>
                <a:lnTo>
                  <a:pt x="20955" y="29209"/>
                </a:lnTo>
                <a:lnTo>
                  <a:pt x="27305" y="22859"/>
                </a:lnTo>
                <a:lnTo>
                  <a:pt x="27305" y="6349"/>
                </a:lnTo>
                <a:lnTo>
                  <a:pt x="20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025144" y="1013206"/>
            <a:ext cx="4895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32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3200" b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Intrusion?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25144" y="1602994"/>
            <a:ext cx="4973320" cy="40354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34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intrusion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refers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unauthorized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malicious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activities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network.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involves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the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exploitation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vulnerabilities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network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systems,</a:t>
            </a:r>
            <a:r>
              <a:rPr sz="20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devices,</a:t>
            </a:r>
            <a:r>
              <a:rPr sz="20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protocols</a:t>
            </a:r>
            <a:r>
              <a:rPr sz="2000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compromise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confidentiality,</a:t>
            </a:r>
            <a:r>
              <a:rPr sz="2000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integrity,</a:t>
            </a:r>
            <a:r>
              <a:rPr sz="2000" spc="-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availability</a:t>
            </a:r>
            <a:r>
              <a:rPr sz="2000" spc="-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resources.</a:t>
            </a:r>
            <a:r>
              <a:rPr sz="20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Intrusions</a:t>
            </a:r>
            <a:r>
              <a:rPr sz="20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initiated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external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attackers,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0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users,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automated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malware.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32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Objective!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99085" marR="180975" indent="-287020">
              <a:lnSpc>
                <a:spcPts val="2160"/>
              </a:lnSpc>
              <a:spcBef>
                <a:spcPts val="1070"/>
              </a:spcBef>
              <a:buFont typeface="Wingdings" panose="05000000000000000000"/>
              <a:buChar char=""/>
              <a:tabLst>
                <a:tab pos="299085" algn="l"/>
              </a:tabLst>
            </a:pP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build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predictive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capable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distinguishing</a:t>
            </a:r>
            <a:r>
              <a:rPr sz="2000" spc="-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0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normal</a:t>
            </a:r>
            <a:r>
              <a:rPr sz="2000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intrusive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connections.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494769" y="561975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89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1590"/>
                </a:lnTo>
                <a:lnTo>
                  <a:pt x="6350" y="27305"/>
                </a:lnTo>
                <a:lnTo>
                  <a:pt x="21589" y="27305"/>
                </a:lnTo>
                <a:lnTo>
                  <a:pt x="27304" y="21590"/>
                </a:lnTo>
                <a:lnTo>
                  <a:pt x="27304" y="6350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386184" y="5619750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1590"/>
                </a:lnTo>
                <a:lnTo>
                  <a:pt x="6350" y="27305"/>
                </a:lnTo>
                <a:lnTo>
                  <a:pt x="22225" y="27305"/>
                </a:lnTo>
                <a:lnTo>
                  <a:pt x="29210" y="21590"/>
                </a:lnTo>
                <a:lnTo>
                  <a:pt x="29210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273790" y="561975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89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1590"/>
                </a:lnTo>
                <a:lnTo>
                  <a:pt x="6350" y="27305"/>
                </a:lnTo>
                <a:lnTo>
                  <a:pt x="21589" y="27305"/>
                </a:lnTo>
                <a:lnTo>
                  <a:pt x="27304" y="21590"/>
                </a:lnTo>
                <a:lnTo>
                  <a:pt x="27304" y="6350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161394" y="561975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1590"/>
                </a:lnTo>
                <a:lnTo>
                  <a:pt x="6350" y="27305"/>
                </a:lnTo>
                <a:lnTo>
                  <a:pt x="21589" y="27305"/>
                </a:lnTo>
                <a:lnTo>
                  <a:pt x="27304" y="21590"/>
                </a:lnTo>
                <a:lnTo>
                  <a:pt x="27304" y="6350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052809" y="5619750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1590"/>
                </a:lnTo>
                <a:lnTo>
                  <a:pt x="6350" y="27305"/>
                </a:lnTo>
                <a:lnTo>
                  <a:pt x="22225" y="27305"/>
                </a:lnTo>
                <a:lnTo>
                  <a:pt x="29210" y="21590"/>
                </a:lnTo>
                <a:lnTo>
                  <a:pt x="29210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940415" y="561975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89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1590"/>
                </a:lnTo>
                <a:lnTo>
                  <a:pt x="6350" y="27305"/>
                </a:lnTo>
                <a:lnTo>
                  <a:pt x="21589" y="27305"/>
                </a:lnTo>
                <a:lnTo>
                  <a:pt x="27304" y="21590"/>
                </a:lnTo>
                <a:lnTo>
                  <a:pt x="27304" y="6350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822305" y="5610225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09"/>
                </a:lnTo>
                <a:lnTo>
                  <a:pt x="22225" y="29209"/>
                </a:lnTo>
                <a:lnTo>
                  <a:pt x="29210" y="22225"/>
                </a:lnTo>
                <a:lnTo>
                  <a:pt x="29210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719434" y="5610225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90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09"/>
                </a:lnTo>
                <a:lnTo>
                  <a:pt x="21590" y="29209"/>
                </a:lnTo>
                <a:lnTo>
                  <a:pt x="27305" y="22225"/>
                </a:lnTo>
                <a:lnTo>
                  <a:pt x="27305" y="6350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607040" y="5610225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89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09"/>
                </a:lnTo>
                <a:lnTo>
                  <a:pt x="21589" y="29209"/>
                </a:lnTo>
                <a:lnTo>
                  <a:pt x="27304" y="22225"/>
                </a:lnTo>
                <a:lnTo>
                  <a:pt x="27304" y="6350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488930" y="5610225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09"/>
                </a:lnTo>
                <a:lnTo>
                  <a:pt x="22225" y="29209"/>
                </a:lnTo>
                <a:lnTo>
                  <a:pt x="29210" y="22225"/>
                </a:lnTo>
                <a:lnTo>
                  <a:pt x="29210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386059" y="5610225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90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09"/>
                </a:lnTo>
                <a:lnTo>
                  <a:pt x="21590" y="29209"/>
                </a:lnTo>
                <a:lnTo>
                  <a:pt x="27305" y="22225"/>
                </a:lnTo>
                <a:lnTo>
                  <a:pt x="27305" y="6350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267950" y="5610225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09"/>
                </a:lnTo>
                <a:lnTo>
                  <a:pt x="22225" y="29209"/>
                </a:lnTo>
                <a:lnTo>
                  <a:pt x="29209" y="22225"/>
                </a:lnTo>
                <a:lnTo>
                  <a:pt x="29209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155555" y="5610225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09"/>
                </a:lnTo>
                <a:lnTo>
                  <a:pt x="22860" y="29209"/>
                </a:lnTo>
                <a:lnTo>
                  <a:pt x="29210" y="22225"/>
                </a:lnTo>
                <a:lnTo>
                  <a:pt x="29210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494769" y="4672965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89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10"/>
                </a:lnTo>
                <a:lnTo>
                  <a:pt x="21589" y="29210"/>
                </a:lnTo>
                <a:lnTo>
                  <a:pt x="27304" y="22225"/>
                </a:lnTo>
                <a:lnTo>
                  <a:pt x="27304" y="6350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386184" y="4672965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10"/>
                </a:lnTo>
                <a:lnTo>
                  <a:pt x="22225" y="29210"/>
                </a:lnTo>
                <a:lnTo>
                  <a:pt x="29210" y="22225"/>
                </a:lnTo>
                <a:lnTo>
                  <a:pt x="29210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273790" y="4672965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89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10"/>
                </a:lnTo>
                <a:lnTo>
                  <a:pt x="21589" y="29210"/>
                </a:lnTo>
                <a:lnTo>
                  <a:pt x="27304" y="22225"/>
                </a:lnTo>
                <a:lnTo>
                  <a:pt x="27304" y="6350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161394" y="4672965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0954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10"/>
                </a:lnTo>
                <a:lnTo>
                  <a:pt x="21589" y="29210"/>
                </a:lnTo>
                <a:lnTo>
                  <a:pt x="27304" y="22225"/>
                </a:lnTo>
                <a:lnTo>
                  <a:pt x="27304" y="6350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052809" y="4672965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10"/>
                </a:lnTo>
                <a:lnTo>
                  <a:pt x="22225" y="29210"/>
                </a:lnTo>
                <a:lnTo>
                  <a:pt x="29210" y="22225"/>
                </a:lnTo>
                <a:lnTo>
                  <a:pt x="29210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940415" y="4672965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89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10"/>
                </a:lnTo>
                <a:lnTo>
                  <a:pt x="21589" y="29210"/>
                </a:lnTo>
                <a:lnTo>
                  <a:pt x="27304" y="22225"/>
                </a:lnTo>
                <a:lnTo>
                  <a:pt x="27304" y="6350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822305" y="4672965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10"/>
                </a:lnTo>
                <a:lnTo>
                  <a:pt x="22225" y="29210"/>
                </a:lnTo>
                <a:lnTo>
                  <a:pt x="29210" y="22225"/>
                </a:lnTo>
                <a:lnTo>
                  <a:pt x="29210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719434" y="4672965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90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10"/>
                </a:lnTo>
                <a:lnTo>
                  <a:pt x="21590" y="29210"/>
                </a:lnTo>
                <a:lnTo>
                  <a:pt x="27305" y="22225"/>
                </a:lnTo>
                <a:lnTo>
                  <a:pt x="27305" y="6350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607040" y="4672965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89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10"/>
                </a:lnTo>
                <a:lnTo>
                  <a:pt x="21589" y="29210"/>
                </a:lnTo>
                <a:lnTo>
                  <a:pt x="27304" y="22225"/>
                </a:lnTo>
                <a:lnTo>
                  <a:pt x="27304" y="6350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488930" y="4672965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10"/>
                </a:lnTo>
                <a:lnTo>
                  <a:pt x="22225" y="29210"/>
                </a:lnTo>
                <a:lnTo>
                  <a:pt x="29210" y="22225"/>
                </a:lnTo>
                <a:lnTo>
                  <a:pt x="29210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0386059" y="4672965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90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10"/>
                </a:lnTo>
                <a:lnTo>
                  <a:pt x="21590" y="29210"/>
                </a:lnTo>
                <a:lnTo>
                  <a:pt x="27305" y="22225"/>
                </a:lnTo>
                <a:lnTo>
                  <a:pt x="27305" y="6350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267950" y="4672965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10"/>
                </a:lnTo>
                <a:lnTo>
                  <a:pt x="22225" y="29210"/>
                </a:lnTo>
                <a:lnTo>
                  <a:pt x="29209" y="22225"/>
                </a:lnTo>
                <a:lnTo>
                  <a:pt x="29209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155555" y="4672965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9210"/>
                </a:lnTo>
                <a:lnTo>
                  <a:pt x="22860" y="29210"/>
                </a:lnTo>
                <a:lnTo>
                  <a:pt x="29210" y="22225"/>
                </a:lnTo>
                <a:lnTo>
                  <a:pt x="29210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7" name="object 57"/>
          <p:cNvGrpSpPr/>
          <p:nvPr/>
        </p:nvGrpSpPr>
        <p:grpSpPr>
          <a:xfrm>
            <a:off x="10777537" y="604837"/>
            <a:ext cx="960755" cy="961390"/>
            <a:chOff x="10777537" y="604837"/>
            <a:chExt cx="960755" cy="961390"/>
          </a:xfrm>
        </p:grpSpPr>
        <p:sp>
          <p:nvSpPr>
            <p:cNvPr id="58" name="object 58"/>
            <p:cNvSpPr/>
            <p:nvPr/>
          </p:nvSpPr>
          <p:spPr>
            <a:xfrm>
              <a:off x="10791825" y="619125"/>
              <a:ext cx="932180" cy="932815"/>
            </a:xfrm>
            <a:custGeom>
              <a:avLst/>
              <a:gdLst/>
              <a:ahLst/>
              <a:cxnLst/>
              <a:rect l="l" t="t" r="r" b="b"/>
              <a:pathLst>
                <a:path w="932179" h="932815">
                  <a:moveTo>
                    <a:pt x="466090" y="0"/>
                  </a:moveTo>
                  <a:lnTo>
                    <a:pt x="418465" y="2539"/>
                  </a:lnTo>
                  <a:lnTo>
                    <a:pt x="372109" y="9525"/>
                  </a:lnTo>
                  <a:lnTo>
                    <a:pt x="327659" y="20954"/>
                  </a:lnTo>
                  <a:lnTo>
                    <a:pt x="284479" y="36829"/>
                  </a:lnTo>
                  <a:lnTo>
                    <a:pt x="243840" y="56514"/>
                  </a:lnTo>
                  <a:lnTo>
                    <a:pt x="205104" y="80010"/>
                  </a:lnTo>
                  <a:lnTo>
                    <a:pt x="169545" y="106679"/>
                  </a:lnTo>
                  <a:lnTo>
                    <a:pt x="136525" y="136525"/>
                  </a:lnTo>
                  <a:lnTo>
                    <a:pt x="106045" y="170179"/>
                  </a:lnTo>
                  <a:lnTo>
                    <a:pt x="79375" y="205739"/>
                  </a:lnTo>
                  <a:lnTo>
                    <a:pt x="55879" y="244475"/>
                  </a:lnTo>
                  <a:lnTo>
                    <a:pt x="36195" y="285114"/>
                  </a:lnTo>
                  <a:lnTo>
                    <a:pt x="20954" y="327660"/>
                  </a:lnTo>
                  <a:lnTo>
                    <a:pt x="9525" y="372745"/>
                  </a:lnTo>
                  <a:lnTo>
                    <a:pt x="1904" y="419100"/>
                  </a:lnTo>
                  <a:lnTo>
                    <a:pt x="0" y="466725"/>
                  </a:lnTo>
                  <a:lnTo>
                    <a:pt x="1904" y="514350"/>
                  </a:lnTo>
                  <a:lnTo>
                    <a:pt x="9525" y="560704"/>
                  </a:lnTo>
                  <a:lnTo>
                    <a:pt x="20954" y="605154"/>
                  </a:lnTo>
                  <a:lnTo>
                    <a:pt x="36195" y="648335"/>
                  </a:lnTo>
                  <a:lnTo>
                    <a:pt x="55879" y="688975"/>
                  </a:lnTo>
                  <a:lnTo>
                    <a:pt x="79375" y="727075"/>
                  </a:lnTo>
                  <a:lnTo>
                    <a:pt x="106045" y="763270"/>
                  </a:lnTo>
                  <a:lnTo>
                    <a:pt x="136525" y="796289"/>
                  </a:lnTo>
                  <a:lnTo>
                    <a:pt x="169545" y="826135"/>
                  </a:lnTo>
                  <a:lnTo>
                    <a:pt x="205104" y="853439"/>
                  </a:lnTo>
                  <a:lnTo>
                    <a:pt x="243840" y="876300"/>
                  </a:lnTo>
                  <a:lnTo>
                    <a:pt x="284479" y="895985"/>
                  </a:lnTo>
                  <a:lnTo>
                    <a:pt x="327659" y="911860"/>
                  </a:lnTo>
                  <a:lnTo>
                    <a:pt x="372109" y="923289"/>
                  </a:lnTo>
                  <a:lnTo>
                    <a:pt x="418465" y="930275"/>
                  </a:lnTo>
                  <a:lnTo>
                    <a:pt x="466090" y="932814"/>
                  </a:lnTo>
                  <a:lnTo>
                    <a:pt x="513715" y="930275"/>
                  </a:lnTo>
                  <a:lnTo>
                    <a:pt x="560070" y="923289"/>
                  </a:lnTo>
                  <a:lnTo>
                    <a:pt x="604520" y="911860"/>
                  </a:lnTo>
                  <a:lnTo>
                    <a:pt x="647700" y="895985"/>
                  </a:lnTo>
                  <a:lnTo>
                    <a:pt x="688340" y="876300"/>
                  </a:lnTo>
                  <a:lnTo>
                    <a:pt x="727075" y="853439"/>
                  </a:lnTo>
                  <a:lnTo>
                    <a:pt x="762634" y="826135"/>
                  </a:lnTo>
                  <a:lnTo>
                    <a:pt x="795654" y="796289"/>
                  </a:lnTo>
                  <a:lnTo>
                    <a:pt x="817879" y="772160"/>
                  </a:lnTo>
                  <a:lnTo>
                    <a:pt x="466090" y="772160"/>
                  </a:lnTo>
                  <a:lnTo>
                    <a:pt x="416559" y="768350"/>
                  </a:lnTo>
                  <a:lnTo>
                    <a:pt x="369570" y="756285"/>
                  </a:lnTo>
                  <a:lnTo>
                    <a:pt x="325754" y="737870"/>
                  </a:lnTo>
                  <a:lnTo>
                    <a:pt x="285750" y="713104"/>
                  </a:lnTo>
                  <a:lnTo>
                    <a:pt x="250190" y="682625"/>
                  </a:lnTo>
                  <a:lnTo>
                    <a:pt x="219709" y="647064"/>
                  </a:lnTo>
                  <a:lnTo>
                    <a:pt x="194945" y="607060"/>
                  </a:lnTo>
                  <a:lnTo>
                    <a:pt x="175895" y="563245"/>
                  </a:lnTo>
                  <a:lnTo>
                    <a:pt x="164465" y="516254"/>
                  </a:lnTo>
                  <a:lnTo>
                    <a:pt x="160654" y="466725"/>
                  </a:lnTo>
                  <a:lnTo>
                    <a:pt x="164465" y="417195"/>
                  </a:lnTo>
                  <a:lnTo>
                    <a:pt x="175895" y="370204"/>
                  </a:lnTo>
                  <a:lnTo>
                    <a:pt x="194945" y="326389"/>
                  </a:lnTo>
                  <a:lnTo>
                    <a:pt x="219709" y="285750"/>
                  </a:lnTo>
                  <a:lnTo>
                    <a:pt x="250190" y="250189"/>
                  </a:lnTo>
                  <a:lnTo>
                    <a:pt x="285750" y="219710"/>
                  </a:lnTo>
                  <a:lnTo>
                    <a:pt x="325754" y="194945"/>
                  </a:lnTo>
                  <a:lnTo>
                    <a:pt x="369570" y="176529"/>
                  </a:lnTo>
                  <a:lnTo>
                    <a:pt x="416559" y="165100"/>
                  </a:lnTo>
                  <a:lnTo>
                    <a:pt x="466090" y="160654"/>
                  </a:lnTo>
                  <a:lnTo>
                    <a:pt x="817879" y="160654"/>
                  </a:lnTo>
                  <a:lnTo>
                    <a:pt x="795654" y="136525"/>
                  </a:lnTo>
                  <a:lnTo>
                    <a:pt x="762634" y="106679"/>
                  </a:lnTo>
                  <a:lnTo>
                    <a:pt x="727075" y="80010"/>
                  </a:lnTo>
                  <a:lnTo>
                    <a:pt x="688340" y="56514"/>
                  </a:lnTo>
                  <a:lnTo>
                    <a:pt x="647700" y="36829"/>
                  </a:lnTo>
                  <a:lnTo>
                    <a:pt x="604520" y="20954"/>
                  </a:lnTo>
                  <a:lnTo>
                    <a:pt x="560070" y="9525"/>
                  </a:lnTo>
                  <a:lnTo>
                    <a:pt x="513715" y="2539"/>
                  </a:lnTo>
                  <a:lnTo>
                    <a:pt x="466090" y="0"/>
                  </a:lnTo>
                  <a:close/>
                </a:path>
                <a:path w="932179" h="932815">
                  <a:moveTo>
                    <a:pt x="817879" y="160654"/>
                  </a:moveTo>
                  <a:lnTo>
                    <a:pt x="466090" y="160654"/>
                  </a:lnTo>
                  <a:lnTo>
                    <a:pt x="515620" y="165100"/>
                  </a:lnTo>
                  <a:lnTo>
                    <a:pt x="562609" y="176529"/>
                  </a:lnTo>
                  <a:lnTo>
                    <a:pt x="606425" y="194945"/>
                  </a:lnTo>
                  <a:lnTo>
                    <a:pt x="646429" y="219710"/>
                  </a:lnTo>
                  <a:lnTo>
                    <a:pt x="681990" y="250189"/>
                  </a:lnTo>
                  <a:lnTo>
                    <a:pt x="712470" y="285750"/>
                  </a:lnTo>
                  <a:lnTo>
                    <a:pt x="737234" y="326389"/>
                  </a:lnTo>
                  <a:lnTo>
                    <a:pt x="756284" y="370204"/>
                  </a:lnTo>
                  <a:lnTo>
                    <a:pt x="767715" y="417195"/>
                  </a:lnTo>
                  <a:lnTo>
                    <a:pt x="771525" y="466725"/>
                  </a:lnTo>
                  <a:lnTo>
                    <a:pt x="767715" y="516254"/>
                  </a:lnTo>
                  <a:lnTo>
                    <a:pt x="756284" y="563245"/>
                  </a:lnTo>
                  <a:lnTo>
                    <a:pt x="737234" y="607060"/>
                  </a:lnTo>
                  <a:lnTo>
                    <a:pt x="712470" y="647064"/>
                  </a:lnTo>
                  <a:lnTo>
                    <a:pt x="681990" y="682625"/>
                  </a:lnTo>
                  <a:lnTo>
                    <a:pt x="646429" y="713104"/>
                  </a:lnTo>
                  <a:lnTo>
                    <a:pt x="606425" y="737870"/>
                  </a:lnTo>
                  <a:lnTo>
                    <a:pt x="562609" y="756285"/>
                  </a:lnTo>
                  <a:lnTo>
                    <a:pt x="515620" y="768350"/>
                  </a:lnTo>
                  <a:lnTo>
                    <a:pt x="466090" y="772160"/>
                  </a:lnTo>
                  <a:lnTo>
                    <a:pt x="817879" y="772160"/>
                  </a:lnTo>
                  <a:lnTo>
                    <a:pt x="852804" y="727075"/>
                  </a:lnTo>
                  <a:lnTo>
                    <a:pt x="876300" y="688975"/>
                  </a:lnTo>
                  <a:lnTo>
                    <a:pt x="895984" y="648335"/>
                  </a:lnTo>
                  <a:lnTo>
                    <a:pt x="911225" y="605154"/>
                  </a:lnTo>
                  <a:lnTo>
                    <a:pt x="922654" y="560704"/>
                  </a:lnTo>
                  <a:lnTo>
                    <a:pt x="930275" y="514350"/>
                  </a:lnTo>
                  <a:lnTo>
                    <a:pt x="932179" y="466725"/>
                  </a:lnTo>
                  <a:lnTo>
                    <a:pt x="930275" y="419100"/>
                  </a:lnTo>
                  <a:lnTo>
                    <a:pt x="922654" y="372745"/>
                  </a:lnTo>
                  <a:lnTo>
                    <a:pt x="911225" y="327660"/>
                  </a:lnTo>
                  <a:lnTo>
                    <a:pt x="895984" y="285114"/>
                  </a:lnTo>
                  <a:lnTo>
                    <a:pt x="876300" y="244475"/>
                  </a:lnTo>
                  <a:lnTo>
                    <a:pt x="852804" y="205739"/>
                  </a:lnTo>
                  <a:lnTo>
                    <a:pt x="826134" y="170179"/>
                  </a:lnTo>
                  <a:lnTo>
                    <a:pt x="817879" y="1606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0791825" y="619125"/>
              <a:ext cx="932180" cy="932815"/>
            </a:xfrm>
            <a:custGeom>
              <a:avLst/>
              <a:gdLst/>
              <a:ahLst/>
              <a:cxnLst/>
              <a:rect l="l" t="t" r="r" b="b"/>
              <a:pathLst>
                <a:path w="932179" h="932815">
                  <a:moveTo>
                    <a:pt x="466090" y="0"/>
                  </a:moveTo>
                  <a:lnTo>
                    <a:pt x="418465" y="2539"/>
                  </a:lnTo>
                  <a:lnTo>
                    <a:pt x="372109" y="9525"/>
                  </a:lnTo>
                  <a:lnTo>
                    <a:pt x="327659" y="20954"/>
                  </a:lnTo>
                  <a:lnTo>
                    <a:pt x="284479" y="36829"/>
                  </a:lnTo>
                  <a:lnTo>
                    <a:pt x="243840" y="56514"/>
                  </a:lnTo>
                  <a:lnTo>
                    <a:pt x="205104" y="80010"/>
                  </a:lnTo>
                  <a:lnTo>
                    <a:pt x="169545" y="106679"/>
                  </a:lnTo>
                  <a:lnTo>
                    <a:pt x="136525" y="136525"/>
                  </a:lnTo>
                  <a:lnTo>
                    <a:pt x="106045" y="170179"/>
                  </a:lnTo>
                  <a:lnTo>
                    <a:pt x="79375" y="205739"/>
                  </a:lnTo>
                  <a:lnTo>
                    <a:pt x="55879" y="244475"/>
                  </a:lnTo>
                  <a:lnTo>
                    <a:pt x="36195" y="285114"/>
                  </a:lnTo>
                  <a:lnTo>
                    <a:pt x="20954" y="327660"/>
                  </a:lnTo>
                  <a:lnTo>
                    <a:pt x="9525" y="372745"/>
                  </a:lnTo>
                  <a:lnTo>
                    <a:pt x="1904" y="419100"/>
                  </a:lnTo>
                  <a:lnTo>
                    <a:pt x="0" y="466725"/>
                  </a:lnTo>
                  <a:lnTo>
                    <a:pt x="1904" y="514350"/>
                  </a:lnTo>
                  <a:lnTo>
                    <a:pt x="9525" y="560704"/>
                  </a:lnTo>
                  <a:lnTo>
                    <a:pt x="20954" y="605154"/>
                  </a:lnTo>
                  <a:lnTo>
                    <a:pt x="36195" y="648335"/>
                  </a:lnTo>
                  <a:lnTo>
                    <a:pt x="55879" y="688975"/>
                  </a:lnTo>
                  <a:lnTo>
                    <a:pt x="79375" y="727075"/>
                  </a:lnTo>
                  <a:lnTo>
                    <a:pt x="106045" y="763270"/>
                  </a:lnTo>
                  <a:lnTo>
                    <a:pt x="136525" y="796289"/>
                  </a:lnTo>
                  <a:lnTo>
                    <a:pt x="169545" y="826135"/>
                  </a:lnTo>
                  <a:lnTo>
                    <a:pt x="205104" y="853439"/>
                  </a:lnTo>
                  <a:lnTo>
                    <a:pt x="243840" y="876300"/>
                  </a:lnTo>
                  <a:lnTo>
                    <a:pt x="284479" y="895985"/>
                  </a:lnTo>
                  <a:lnTo>
                    <a:pt x="327659" y="911860"/>
                  </a:lnTo>
                  <a:lnTo>
                    <a:pt x="372109" y="923289"/>
                  </a:lnTo>
                  <a:lnTo>
                    <a:pt x="418465" y="930275"/>
                  </a:lnTo>
                  <a:lnTo>
                    <a:pt x="466090" y="932814"/>
                  </a:lnTo>
                  <a:lnTo>
                    <a:pt x="513715" y="930275"/>
                  </a:lnTo>
                  <a:lnTo>
                    <a:pt x="560070" y="923289"/>
                  </a:lnTo>
                  <a:lnTo>
                    <a:pt x="604520" y="911860"/>
                  </a:lnTo>
                  <a:lnTo>
                    <a:pt x="647700" y="895985"/>
                  </a:lnTo>
                  <a:lnTo>
                    <a:pt x="688340" y="876300"/>
                  </a:lnTo>
                  <a:lnTo>
                    <a:pt x="727075" y="853439"/>
                  </a:lnTo>
                  <a:lnTo>
                    <a:pt x="762634" y="826135"/>
                  </a:lnTo>
                  <a:lnTo>
                    <a:pt x="795654" y="796289"/>
                  </a:lnTo>
                  <a:lnTo>
                    <a:pt x="826134" y="763270"/>
                  </a:lnTo>
                  <a:lnTo>
                    <a:pt x="852804" y="727075"/>
                  </a:lnTo>
                  <a:lnTo>
                    <a:pt x="876300" y="688975"/>
                  </a:lnTo>
                  <a:lnTo>
                    <a:pt x="895984" y="648335"/>
                  </a:lnTo>
                  <a:lnTo>
                    <a:pt x="911225" y="605154"/>
                  </a:lnTo>
                  <a:lnTo>
                    <a:pt x="922654" y="560704"/>
                  </a:lnTo>
                  <a:lnTo>
                    <a:pt x="930275" y="514350"/>
                  </a:lnTo>
                  <a:lnTo>
                    <a:pt x="932179" y="466725"/>
                  </a:lnTo>
                  <a:lnTo>
                    <a:pt x="930275" y="419100"/>
                  </a:lnTo>
                  <a:lnTo>
                    <a:pt x="922654" y="372745"/>
                  </a:lnTo>
                  <a:lnTo>
                    <a:pt x="911225" y="327660"/>
                  </a:lnTo>
                  <a:lnTo>
                    <a:pt x="895984" y="285114"/>
                  </a:lnTo>
                  <a:lnTo>
                    <a:pt x="876300" y="244475"/>
                  </a:lnTo>
                  <a:lnTo>
                    <a:pt x="852804" y="205739"/>
                  </a:lnTo>
                  <a:lnTo>
                    <a:pt x="826134" y="170179"/>
                  </a:lnTo>
                  <a:lnTo>
                    <a:pt x="795654" y="136525"/>
                  </a:lnTo>
                  <a:lnTo>
                    <a:pt x="762634" y="106679"/>
                  </a:lnTo>
                  <a:lnTo>
                    <a:pt x="727075" y="80010"/>
                  </a:lnTo>
                  <a:lnTo>
                    <a:pt x="688340" y="56514"/>
                  </a:lnTo>
                  <a:lnTo>
                    <a:pt x="647700" y="36829"/>
                  </a:lnTo>
                  <a:lnTo>
                    <a:pt x="604520" y="20954"/>
                  </a:lnTo>
                  <a:lnTo>
                    <a:pt x="560070" y="9525"/>
                  </a:lnTo>
                  <a:lnTo>
                    <a:pt x="513715" y="2539"/>
                  </a:lnTo>
                  <a:lnTo>
                    <a:pt x="466090" y="0"/>
                  </a:lnTo>
                  <a:close/>
                </a:path>
                <a:path w="932179" h="932815">
                  <a:moveTo>
                    <a:pt x="466090" y="772160"/>
                  </a:moveTo>
                  <a:lnTo>
                    <a:pt x="416559" y="768350"/>
                  </a:lnTo>
                  <a:lnTo>
                    <a:pt x="369570" y="756285"/>
                  </a:lnTo>
                  <a:lnTo>
                    <a:pt x="325754" y="737870"/>
                  </a:lnTo>
                  <a:lnTo>
                    <a:pt x="285750" y="713104"/>
                  </a:lnTo>
                  <a:lnTo>
                    <a:pt x="250190" y="682625"/>
                  </a:lnTo>
                  <a:lnTo>
                    <a:pt x="219709" y="647064"/>
                  </a:lnTo>
                  <a:lnTo>
                    <a:pt x="194945" y="607060"/>
                  </a:lnTo>
                  <a:lnTo>
                    <a:pt x="175895" y="563245"/>
                  </a:lnTo>
                  <a:lnTo>
                    <a:pt x="164465" y="516254"/>
                  </a:lnTo>
                  <a:lnTo>
                    <a:pt x="160654" y="466725"/>
                  </a:lnTo>
                  <a:lnTo>
                    <a:pt x="164465" y="417195"/>
                  </a:lnTo>
                  <a:lnTo>
                    <a:pt x="175895" y="370204"/>
                  </a:lnTo>
                  <a:lnTo>
                    <a:pt x="194945" y="326389"/>
                  </a:lnTo>
                  <a:lnTo>
                    <a:pt x="219709" y="285750"/>
                  </a:lnTo>
                  <a:lnTo>
                    <a:pt x="250190" y="250189"/>
                  </a:lnTo>
                  <a:lnTo>
                    <a:pt x="285750" y="219710"/>
                  </a:lnTo>
                  <a:lnTo>
                    <a:pt x="325754" y="194945"/>
                  </a:lnTo>
                  <a:lnTo>
                    <a:pt x="369570" y="176529"/>
                  </a:lnTo>
                  <a:lnTo>
                    <a:pt x="416559" y="165100"/>
                  </a:lnTo>
                  <a:lnTo>
                    <a:pt x="466090" y="160654"/>
                  </a:lnTo>
                  <a:lnTo>
                    <a:pt x="515620" y="165100"/>
                  </a:lnTo>
                  <a:lnTo>
                    <a:pt x="562609" y="176529"/>
                  </a:lnTo>
                  <a:lnTo>
                    <a:pt x="606425" y="194945"/>
                  </a:lnTo>
                  <a:lnTo>
                    <a:pt x="646429" y="219710"/>
                  </a:lnTo>
                  <a:lnTo>
                    <a:pt x="681990" y="250189"/>
                  </a:lnTo>
                  <a:lnTo>
                    <a:pt x="712470" y="285750"/>
                  </a:lnTo>
                  <a:lnTo>
                    <a:pt x="737234" y="326389"/>
                  </a:lnTo>
                  <a:lnTo>
                    <a:pt x="756284" y="370204"/>
                  </a:lnTo>
                  <a:lnTo>
                    <a:pt x="767715" y="417195"/>
                  </a:lnTo>
                  <a:lnTo>
                    <a:pt x="771525" y="466725"/>
                  </a:lnTo>
                  <a:lnTo>
                    <a:pt x="767715" y="516254"/>
                  </a:lnTo>
                  <a:lnTo>
                    <a:pt x="756284" y="563245"/>
                  </a:lnTo>
                  <a:lnTo>
                    <a:pt x="737234" y="607060"/>
                  </a:lnTo>
                  <a:lnTo>
                    <a:pt x="712470" y="647064"/>
                  </a:lnTo>
                  <a:lnTo>
                    <a:pt x="681990" y="682625"/>
                  </a:lnTo>
                  <a:lnTo>
                    <a:pt x="646429" y="713104"/>
                  </a:lnTo>
                  <a:lnTo>
                    <a:pt x="606425" y="737870"/>
                  </a:lnTo>
                  <a:lnTo>
                    <a:pt x="562609" y="756285"/>
                  </a:lnTo>
                  <a:lnTo>
                    <a:pt x="515620" y="768350"/>
                  </a:lnTo>
                  <a:lnTo>
                    <a:pt x="466090" y="77216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0791825" y="619125"/>
              <a:ext cx="932180" cy="932815"/>
            </a:xfrm>
            <a:custGeom>
              <a:avLst/>
              <a:gdLst/>
              <a:ahLst/>
              <a:cxnLst/>
              <a:rect l="l" t="t" r="r" b="b"/>
              <a:pathLst>
                <a:path w="932179" h="932815">
                  <a:moveTo>
                    <a:pt x="466090" y="0"/>
                  </a:moveTo>
                  <a:lnTo>
                    <a:pt x="418465" y="2539"/>
                  </a:lnTo>
                  <a:lnTo>
                    <a:pt x="372109" y="9525"/>
                  </a:lnTo>
                  <a:lnTo>
                    <a:pt x="327659" y="20954"/>
                  </a:lnTo>
                  <a:lnTo>
                    <a:pt x="284479" y="36829"/>
                  </a:lnTo>
                  <a:lnTo>
                    <a:pt x="243840" y="56514"/>
                  </a:lnTo>
                  <a:lnTo>
                    <a:pt x="205104" y="80010"/>
                  </a:lnTo>
                  <a:lnTo>
                    <a:pt x="169545" y="106679"/>
                  </a:lnTo>
                  <a:lnTo>
                    <a:pt x="136525" y="136525"/>
                  </a:lnTo>
                  <a:lnTo>
                    <a:pt x="106045" y="170179"/>
                  </a:lnTo>
                  <a:lnTo>
                    <a:pt x="79375" y="205739"/>
                  </a:lnTo>
                  <a:lnTo>
                    <a:pt x="55879" y="244475"/>
                  </a:lnTo>
                  <a:lnTo>
                    <a:pt x="36195" y="285114"/>
                  </a:lnTo>
                  <a:lnTo>
                    <a:pt x="20954" y="327660"/>
                  </a:lnTo>
                  <a:lnTo>
                    <a:pt x="9525" y="372745"/>
                  </a:lnTo>
                  <a:lnTo>
                    <a:pt x="1904" y="419100"/>
                  </a:lnTo>
                  <a:lnTo>
                    <a:pt x="0" y="466725"/>
                  </a:lnTo>
                  <a:lnTo>
                    <a:pt x="1904" y="514350"/>
                  </a:lnTo>
                  <a:lnTo>
                    <a:pt x="9525" y="560704"/>
                  </a:lnTo>
                  <a:lnTo>
                    <a:pt x="20954" y="605154"/>
                  </a:lnTo>
                  <a:lnTo>
                    <a:pt x="36195" y="648335"/>
                  </a:lnTo>
                  <a:lnTo>
                    <a:pt x="55879" y="688975"/>
                  </a:lnTo>
                  <a:lnTo>
                    <a:pt x="79375" y="727075"/>
                  </a:lnTo>
                  <a:lnTo>
                    <a:pt x="106045" y="763270"/>
                  </a:lnTo>
                  <a:lnTo>
                    <a:pt x="136525" y="796289"/>
                  </a:lnTo>
                  <a:lnTo>
                    <a:pt x="169545" y="826135"/>
                  </a:lnTo>
                  <a:lnTo>
                    <a:pt x="205104" y="853439"/>
                  </a:lnTo>
                  <a:lnTo>
                    <a:pt x="243840" y="876300"/>
                  </a:lnTo>
                  <a:lnTo>
                    <a:pt x="284479" y="895985"/>
                  </a:lnTo>
                  <a:lnTo>
                    <a:pt x="327659" y="911860"/>
                  </a:lnTo>
                  <a:lnTo>
                    <a:pt x="372109" y="923289"/>
                  </a:lnTo>
                  <a:lnTo>
                    <a:pt x="418465" y="930275"/>
                  </a:lnTo>
                  <a:lnTo>
                    <a:pt x="466090" y="932814"/>
                  </a:lnTo>
                  <a:lnTo>
                    <a:pt x="513715" y="930275"/>
                  </a:lnTo>
                  <a:lnTo>
                    <a:pt x="560070" y="923289"/>
                  </a:lnTo>
                  <a:lnTo>
                    <a:pt x="604520" y="911860"/>
                  </a:lnTo>
                  <a:lnTo>
                    <a:pt x="647700" y="895985"/>
                  </a:lnTo>
                  <a:lnTo>
                    <a:pt x="688340" y="876300"/>
                  </a:lnTo>
                  <a:lnTo>
                    <a:pt x="727075" y="853439"/>
                  </a:lnTo>
                  <a:lnTo>
                    <a:pt x="762634" y="826135"/>
                  </a:lnTo>
                  <a:lnTo>
                    <a:pt x="795654" y="796289"/>
                  </a:lnTo>
                  <a:lnTo>
                    <a:pt x="817879" y="772160"/>
                  </a:lnTo>
                  <a:lnTo>
                    <a:pt x="466090" y="772160"/>
                  </a:lnTo>
                  <a:lnTo>
                    <a:pt x="416559" y="768350"/>
                  </a:lnTo>
                  <a:lnTo>
                    <a:pt x="369570" y="756285"/>
                  </a:lnTo>
                  <a:lnTo>
                    <a:pt x="325754" y="737870"/>
                  </a:lnTo>
                  <a:lnTo>
                    <a:pt x="285750" y="713104"/>
                  </a:lnTo>
                  <a:lnTo>
                    <a:pt x="250190" y="682625"/>
                  </a:lnTo>
                  <a:lnTo>
                    <a:pt x="219709" y="647064"/>
                  </a:lnTo>
                  <a:lnTo>
                    <a:pt x="194945" y="607060"/>
                  </a:lnTo>
                  <a:lnTo>
                    <a:pt x="175895" y="563245"/>
                  </a:lnTo>
                  <a:lnTo>
                    <a:pt x="164465" y="516254"/>
                  </a:lnTo>
                  <a:lnTo>
                    <a:pt x="160654" y="466725"/>
                  </a:lnTo>
                  <a:lnTo>
                    <a:pt x="164465" y="417195"/>
                  </a:lnTo>
                  <a:lnTo>
                    <a:pt x="175895" y="370204"/>
                  </a:lnTo>
                  <a:lnTo>
                    <a:pt x="194945" y="326389"/>
                  </a:lnTo>
                  <a:lnTo>
                    <a:pt x="219709" y="285750"/>
                  </a:lnTo>
                  <a:lnTo>
                    <a:pt x="250190" y="250189"/>
                  </a:lnTo>
                  <a:lnTo>
                    <a:pt x="285750" y="219710"/>
                  </a:lnTo>
                  <a:lnTo>
                    <a:pt x="325754" y="194945"/>
                  </a:lnTo>
                  <a:lnTo>
                    <a:pt x="369570" y="176529"/>
                  </a:lnTo>
                  <a:lnTo>
                    <a:pt x="416559" y="165100"/>
                  </a:lnTo>
                  <a:lnTo>
                    <a:pt x="466090" y="160654"/>
                  </a:lnTo>
                  <a:lnTo>
                    <a:pt x="817879" y="160654"/>
                  </a:lnTo>
                  <a:lnTo>
                    <a:pt x="795654" y="136525"/>
                  </a:lnTo>
                  <a:lnTo>
                    <a:pt x="762634" y="106679"/>
                  </a:lnTo>
                  <a:lnTo>
                    <a:pt x="727075" y="80010"/>
                  </a:lnTo>
                  <a:lnTo>
                    <a:pt x="688340" y="56514"/>
                  </a:lnTo>
                  <a:lnTo>
                    <a:pt x="647700" y="36829"/>
                  </a:lnTo>
                  <a:lnTo>
                    <a:pt x="604520" y="20954"/>
                  </a:lnTo>
                  <a:lnTo>
                    <a:pt x="560070" y="9525"/>
                  </a:lnTo>
                  <a:lnTo>
                    <a:pt x="513715" y="2539"/>
                  </a:lnTo>
                  <a:lnTo>
                    <a:pt x="466090" y="0"/>
                  </a:lnTo>
                  <a:close/>
                </a:path>
                <a:path w="932179" h="932815">
                  <a:moveTo>
                    <a:pt x="817879" y="160654"/>
                  </a:moveTo>
                  <a:lnTo>
                    <a:pt x="466090" y="160654"/>
                  </a:lnTo>
                  <a:lnTo>
                    <a:pt x="515620" y="165100"/>
                  </a:lnTo>
                  <a:lnTo>
                    <a:pt x="562609" y="176529"/>
                  </a:lnTo>
                  <a:lnTo>
                    <a:pt x="606425" y="194945"/>
                  </a:lnTo>
                  <a:lnTo>
                    <a:pt x="646429" y="219710"/>
                  </a:lnTo>
                  <a:lnTo>
                    <a:pt x="681990" y="250189"/>
                  </a:lnTo>
                  <a:lnTo>
                    <a:pt x="712470" y="285750"/>
                  </a:lnTo>
                  <a:lnTo>
                    <a:pt x="737234" y="326389"/>
                  </a:lnTo>
                  <a:lnTo>
                    <a:pt x="756284" y="370204"/>
                  </a:lnTo>
                  <a:lnTo>
                    <a:pt x="767715" y="417195"/>
                  </a:lnTo>
                  <a:lnTo>
                    <a:pt x="771525" y="466725"/>
                  </a:lnTo>
                  <a:lnTo>
                    <a:pt x="767715" y="516254"/>
                  </a:lnTo>
                  <a:lnTo>
                    <a:pt x="756284" y="563245"/>
                  </a:lnTo>
                  <a:lnTo>
                    <a:pt x="737234" y="607060"/>
                  </a:lnTo>
                  <a:lnTo>
                    <a:pt x="712470" y="647064"/>
                  </a:lnTo>
                  <a:lnTo>
                    <a:pt x="681990" y="682625"/>
                  </a:lnTo>
                  <a:lnTo>
                    <a:pt x="646429" y="713104"/>
                  </a:lnTo>
                  <a:lnTo>
                    <a:pt x="606425" y="737870"/>
                  </a:lnTo>
                  <a:lnTo>
                    <a:pt x="562609" y="756285"/>
                  </a:lnTo>
                  <a:lnTo>
                    <a:pt x="515620" y="768350"/>
                  </a:lnTo>
                  <a:lnTo>
                    <a:pt x="466090" y="772160"/>
                  </a:lnTo>
                  <a:lnTo>
                    <a:pt x="817879" y="772160"/>
                  </a:lnTo>
                  <a:lnTo>
                    <a:pt x="852804" y="727075"/>
                  </a:lnTo>
                  <a:lnTo>
                    <a:pt x="876300" y="688975"/>
                  </a:lnTo>
                  <a:lnTo>
                    <a:pt x="895984" y="648335"/>
                  </a:lnTo>
                  <a:lnTo>
                    <a:pt x="911225" y="605154"/>
                  </a:lnTo>
                  <a:lnTo>
                    <a:pt x="922654" y="560704"/>
                  </a:lnTo>
                  <a:lnTo>
                    <a:pt x="930275" y="514350"/>
                  </a:lnTo>
                  <a:lnTo>
                    <a:pt x="932179" y="466725"/>
                  </a:lnTo>
                  <a:lnTo>
                    <a:pt x="930275" y="419100"/>
                  </a:lnTo>
                  <a:lnTo>
                    <a:pt x="922654" y="372745"/>
                  </a:lnTo>
                  <a:lnTo>
                    <a:pt x="911225" y="327660"/>
                  </a:lnTo>
                  <a:lnTo>
                    <a:pt x="895984" y="285114"/>
                  </a:lnTo>
                  <a:lnTo>
                    <a:pt x="876300" y="244475"/>
                  </a:lnTo>
                  <a:lnTo>
                    <a:pt x="852804" y="205739"/>
                  </a:lnTo>
                  <a:lnTo>
                    <a:pt x="826134" y="170179"/>
                  </a:lnTo>
                  <a:lnTo>
                    <a:pt x="817879" y="160654"/>
                  </a:lnTo>
                  <a:close/>
                </a:path>
              </a:pathLst>
            </a:custGeom>
            <a:solidFill>
              <a:srgbClr val="4EA72C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791825" y="619125"/>
              <a:ext cx="932180" cy="932815"/>
            </a:xfrm>
            <a:custGeom>
              <a:avLst/>
              <a:gdLst/>
              <a:ahLst/>
              <a:cxnLst/>
              <a:rect l="l" t="t" r="r" b="b"/>
              <a:pathLst>
                <a:path w="932179" h="932815">
                  <a:moveTo>
                    <a:pt x="466090" y="0"/>
                  </a:moveTo>
                  <a:lnTo>
                    <a:pt x="418465" y="2539"/>
                  </a:lnTo>
                  <a:lnTo>
                    <a:pt x="372109" y="9525"/>
                  </a:lnTo>
                  <a:lnTo>
                    <a:pt x="327659" y="20954"/>
                  </a:lnTo>
                  <a:lnTo>
                    <a:pt x="284479" y="36829"/>
                  </a:lnTo>
                  <a:lnTo>
                    <a:pt x="243840" y="56514"/>
                  </a:lnTo>
                  <a:lnTo>
                    <a:pt x="205104" y="80010"/>
                  </a:lnTo>
                  <a:lnTo>
                    <a:pt x="169545" y="106679"/>
                  </a:lnTo>
                  <a:lnTo>
                    <a:pt x="136525" y="136525"/>
                  </a:lnTo>
                  <a:lnTo>
                    <a:pt x="106045" y="170179"/>
                  </a:lnTo>
                  <a:lnTo>
                    <a:pt x="79375" y="205739"/>
                  </a:lnTo>
                  <a:lnTo>
                    <a:pt x="55879" y="244475"/>
                  </a:lnTo>
                  <a:lnTo>
                    <a:pt x="36195" y="285114"/>
                  </a:lnTo>
                  <a:lnTo>
                    <a:pt x="20954" y="327660"/>
                  </a:lnTo>
                  <a:lnTo>
                    <a:pt x="9525" y="372745"/>
                  </a:lnTo>
                  <a:lnTo>
                    <a:pt x="1904" y="419100"/>
                  </a:lnTo>
                  <a:lnTo>
                    <a:pt x="0" y="466725"/>
                  </a:lnTo>
                  <a:lnTo>
                    <a:pt x="1904" y="514350"/>
                  </a:lnTo>
                  <a:lnTo>
                    <a:pt x="9525" y="560704"/>
                  </a:lnTo>
                  <a:lnTo>
                    <a:pt x="20954" y="605154"/>
                  </a:lnTo>
                  <a:lnTo>
                    <a:pt x="36195" y="648335"/>
                  </a:lnTo>
                  <a:lnTo>
                    <a:pt x="55879" y="688975"/>
                  </a:lnTo>
                  <a:lnTo>
                    <a:pt x="79375" y="727075"/>
                  </a:lnTo>
                  <a:lnTo>
                    <a:pt x="106045" y="763270"/>
                  </a:lnTo>
                  <a:lnTo>
                    <a:pt x="136525" y="796289"/>
                  </a:lnTo>
                  <a:lnTo>
                    <a:pt x="169545" y="826135"/>
                  </a:lnTo>
                  <a:lnTo>
                    <a:pt x="205104" y="853439"/>
                  </a:lnTo>
                  <a:lnTo>
                    <a:pt x="243840" y="876300"/>
                  </a:lnTo>
                  <a:lnTo>
                    <a:pt x="284479" y="895985"/>
                  </a:lnTo>
                  <a:lnTo>
                    <a:pt x="327659" y="911860"/>
                  </a:lnTo>
                  <a:lnTo>
                    <a:pt x="372109" y="923289"/>
                  </a:lnTo>
                  <a:lnTo>
                    <a:pt x="418465" y="930275"/>
                  </a:lnTo>
                  <a:lnTo>
                    <a:pt x="466090" y="932814"/>
                  </a:lnTo>
                  <a:lnTo>
                    <a:pt x="513715" y="930275"/>
                  </a:lnTo>
                  <a:lnTo>
                    <a:pt x="560070" y="923289"/>
                  </a:lnTo>
                  <a:lnTo>
                    <a:pt x="604520" y="911860"/>
                  </a:lnTo>
                  <a:lnTo>
                    <a:pt x="647700" y="895985"/>
                  </a:lnTo>
                  <a:lnTo>
                    <a:pt x="688340" y="876300"/>
                  </a:lnTo>
                  <a:lnTo>
                    <a:pt x="727075" y="853439"/>
                  </a:lnTo>
                  <a:lnTo>
                    <a:pt x="762634" y="826135"/>
                  </a:lnTo>
                  <a:lnTo>
                    <a:pt x="795654" y="796289"/>
                  </a:lnTo>
                  <a:lnTo>
                    <a:pt x="826134" y="763270"/>
                  </a:lnTo>
                  <a:lnTo>
                    <a:pt x="852804" y="727075"/>
                  </a:lnTo>
                  <a:lnTo>
                    <a:pt x="876300" y="688975"/>
                  </a:lnTo>
                  <a:lnTo>
                    <a:pt x="895984" y="648335"/>
                  </a:lnTo>
                  <a:lnTo>
                    <a:pt x="911225" y="605154"/>
                  </a:lnTo>
                  <a:lnTo>
                    <a:pt x="922654" y="560704"/>
                  </a:lnTo>
                  <a:lnTo>
                    <a:pt x="930275" y="514350"/>
                  </a:lnTo>
                  <a:lnTo>
                    <a:pt x="932179" y="466725"/>
                  </a:lnTo>
                  <a:lnTo>
                    <a:pt x="930275" y="419100"/>
                  </a:lnTo>
                  <a:lnTo>
                    <a:pt x="922654" y="372745"/>
                  </a:lnTo>
                  <a:lnTo>
                    <a:pt x="911225" y="327660"/>
                  </a:lnTo>
                  <a:lnTo>
                    <a:pt x="895984" y="285114"/>
                  </a:lnTo>
                  <a:lnTo>
                    <a:pt x="876300" y="244475"/>
                  </a:lnTo>
                  <a:lnTo>
                    <a:pt x="852804" y="205739"/>
                  </a:lnTo>
                  <a:lnTo>
                    <a:pt x="826134" y="170179"/>
                  </a:lnTo>
                  <a:lnTo>
                    <a:pt x="795654" y="136525"/>
                  </a:lnTo>
                  <a:lnTo>
                    <a:pt x="762634" y="106679"/>
                  </a:lnTo>
                  <a:lnTo>
                    <a:pt x="727075" y="80010"/>
                  </a:lnTo>
                  <a:lnTo>
                    <a:pt x="688340" y="56514"/>
                  </a:lnTo>
                  <a:lnTo>
                    <a:pt x="647700" y="36829"/>
                  </a:lnTo>
                  <a:lnTo>
                    <a:pt x="604520" y="20954"/>
                  </a:lnTo>
                  <a:lnTo>
                    <a:pt x="560070" y="9525"/>
                  </a:lnTo>
                  <a:lnTo>
                    <a:pt x="513715" y="2539"/>
                  </a:lnTo>
                  <a:lnTo>
                    <a:pt x="466090" y="0"/>
                  </a:lnTo>
                  <a:close/>
                </a:path>
                <a:path w="932179" h="932815">
                  <a:moveTo>
                    <a:pt x="466090" y="772160"/>
                  </a:moveTo>
                  <a:lnTo>
                    <a:pt x="416559" y="768350"/>
                  </a:lnTo>
                  <a:lnTo>
                    <a:pt x="369570" y="756285"/>
                  </a:lnTo>
                  <a:lnTo>
                    <a:pt x="325754" y="737870"/>
                  </a:lnTo>
                  <a:lnTo>
                    <a:pt x="285750" y="713104"/>
                  </a:lnTo>
                  <a:lnTo>
                    <a:pt x="250190" y="682625"/>
                  </a:lnTo>
                  <a:lnTo>
                    <a:pt x="219709" y="647064"/>
                  </a:lnTo>
                  <a:lnTo>
                    <a:pt x="194945" y="607060"/>
                  </a:lnTo>
                  <a:lnTo>
                    <a:pt x="175895" y="563245"/>
                  </a:lnTo>
                  <a:lnTo>
                    <a:pt x="164465" y="516254"/>
                  </a:lnTo>
                  <a:lnTo>
                    <a:pt x="160654" y="466725"/>
                  </a:lnTo>
                  <a:lnTo>
                    <a:pt x="164465" y="417195"/>
                  </a:lnTo>
                  <a:lnTo>
                    <a:pt x="175895" y="370204"/>
                  </a:lnTo>
                  <a:lnTo>
                    <a:pt x="194945" y="326389"/>
                  </a:lnTo>
                  <a:lnTo>
                    <a:pt x="219709" y="285750"/>
                  </a:lnTo>
                  <a:lnTo>
                    <a:pt x="250190" y="250189"/>
                  </a:lnTo>
                  <a:lnTo>
                    <a:pt x="285750" y="219710"/>
                  </a:lnTo>
                  <a:lnTo>
                    <a:pt x="325754" y="194945"/>
                  </a:lnTo>
                  <a:lnTo>
                    <a:pt x="369570" y="176529"/>
                  </a:lnTo>
                  <a:lnTo>
                    <a:pt x="416559" y="165100"/>
                  </a:lnTo>
                  <a:lnTo>
                    <a:pt x="466090" y="160654"/>
                  </a:lnTo>
                  <a:lnTo>
                    <a:pt x="515620" y="165100"/>
                  </a:lnTo>
                  <a:lnTo>
                    <a:pt x="562609" y="176529"/>
                  </a:lnTo>
                  <a:lnTo>
                    <a:pt x="606425" y="194945"/>
                  </a:lnTo>
                  <a:lnTo>
                    <a:pt x="646429" y="219710"/>
                  </a:lnTo>
                  <a:lnTo>
                    <a:pt x="681990" y="250189"/>
                  </a:lnTo>
                  <a:lnTo>
                    <a:pt x="712470" y="285750"/>
                  </a:lnTo>
                  <a:lnTo>
                    <a:pt x="737234" y="326389"/>
                  </a:lnTo>
                  <a:lnTo>
                    <a:pt x="756284" y="370204"/>
                  </a:lnTo>
                  <a:lnTo>
                    <a:pt x="767715" y="417195"/>
                  </a:lnTo>
                  <a:lnTo>
                    <a:pt x="771525" y="466725"/>
                  </a:lnTo>
                  <a:lnTo>
                    <a:pt x="767715" y="516254"/>
                  </a:lnTo>
                  <a:lnTo>
                    <a:pt x="756284" y="563245"/>
                  </a:lnTo>
                  <a:lnTo>
                    <a:pt x="737234" y="607060"/>
                  </a:lnTo>
                  <a:lnTo>
                    <a:pt x="712470" y="647064"/>
                  </a:lnTo>
                  <a:lnTo>
                    <a:pt x="681990" y="682625"/>
                  </a:lnTo>
                  <a:lnTo>
                    <a:pt x="646429" y="713104"/>
                  </a:lnTo>
                  <a:lnTo>
                    <a:pt x="606425" y="737870"/>
                  </a:lnTo>
                  <a:lnTo>
                    <a:pt x="562609" y="756285"/>
                  </a:lnTo>
                  <a:lnTo>
                    <a:pt x="515620" y="768350"/>
                  </a:lnTo>
                  <a:lnTo>
                    <a:pt x="466090" y="77216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/>
          <p:nvPr/>
        </p:nvSpPr>
        <p:spPr>
          <a:xfrm>
            <a:off x="6492240" y="1584960"/>
            <a:ext cx="1597025" cy="172085"/>
          </a:xfrm>
          <a:custGeom>
            <a:avLst/>
            <a:gdLst/>
            <a:ahLst/>
            <a:cxnLst/>
            <a:rect l="l" t="t" r="r" b="b"/>
            <a:pathLst>
              <a:path w="1597025" h="172085">
                <a:moveTo>
                  <a:pt x="1471930" y="0"/>
                </a:moveTo>
                <a:lnTo>
                  <a:pt x="1432560" y="5079"/>
                </a:lnTo>
                <a:lnTo>
                  <a:pt x="1397000" y="20954"/>
                </a:lnTo>
                <a:lnTo>
                  <a:pt x="1367789" y="46354"/>
                </a:lnTo>
                <a:lnTo>
                  <a:pt x="1329055" y="106044"/>
                </a:lnTo>
                <a:lnTo>
                  <a:pt x="1306194" y="125729"/>
                </a:lnTo>
                <a:lnTo>
                  <a:pt x="1278255" y="138429"/>
                </a:lnTo>
                <a:lnTo>
                  <a:pt x="1247139" y="142875"/>
                </a:lnTo>
                <a:lnTo>
                  <a:pt x="1216025" y="138429"/>
                </a:lnTo>
                <a:lnTo>
                  <a:pt x="1188719" y="125729"/>
                </a:lnTo>
                <a:lnTo>
                  <a:pt x="1165225" y="106044"/>
                </a:lnTo>
                <a:lnTo>
                  <a:pt x="1127125" y="46354"/>
                </a:lnTo>
                <a:lnTo>
                  <a:pt x="1097280" y="20954"/>
                </a:lnTo>
                <a:lnTo>
                  <a:pt x="1062355" y="5079"/>
                </a:lnTo>
                <a:lnTo>
                  <a:pt x="1022985" y="0"/>
                </a:lnTo>
                <a:lnTo>
                  <a:pt x="983614" y="5079"/>
                </a:lnTo>
                <a:lnTo>
                  <a:pt x="948055" y="20954"/>
                </a:lnTo>
                <a:lnTo>
                  <a:pt x="918844" y="46354"/>
                </a:lnTo>
                <a:lnTo>
                  <a:pt x="880110" y="106044"/>
                </a:lnTo>
                <a:lnTo>
                  <a:pt x="857250" y="125729"/>
                </a:lnTo>
                <a:lnTo>
                  <a:pt x="829310" y="138429"/>
                </a:lnTo>
                <a:lnTo>
                  <a:pt x="798830" y="142875"/>
                </a:lnTo>
                <a:lnTo>
                  <a:pt x="767714" y="138429"/>
                </a:lnTo>
                <a:lnTo>
                  <a:pt x="739775" y="125729"/>
                </a:lnTo>
                <a:lnTo>
                  <a:pt x="716914" y="106044"/>
                </a:lnTo>
                <a:lnTo>
                  <a:pt x="678180" y="46354"/>
                </a:lnTo>
                <a:lnTo>
                  <a:pt x="657860" y="29210"/>
                </a:lnTo>
                <a:lnTo>
                  <a:pt x="648969" y="20954"/>
                </a:lnTo>
                <a:lnTo>
                  <a:pt x="613410" y="5079"/>
                </a:lnTo>
                <a:lnTo>
                  <a:pt x="574039" y="0"/>
                </a:lnTo>
                <a:lnTo>
                  <a:pt x="534669" y="5079"/>
                </a:lnTo>
                <a:lnTo>
                  <a:pt x="499744" y="20954"/>
                </a:lnTo>
                <a:lnTo>
                  <a:pt x="470535" y="46354"/>
                </a:lnTo>
                <a:lnTo>
                  <a:pt x="431800" y="106044"/>
                </a:lnTo>
                <a:lnTo>
                  <a:pt x="408939" y="125729"/>
                </a:lnTo>
                <a:lnTo>
                  <a:pt x="381000" y="138429"/>
                </a:lnTo>
                <a:lnTo>
                  <a:pt x="349885" y="142875"/>
                </a:lnTo>
                <a:lnTo>
                  <a:pt x="318769" y="138429"/>
                </a:lnTo>
                <a:lnTo>
                  <a:pt x="291464" y="125729"/>
                </a:lnTo>
                <a:lnTo>
                  <a:pt x="267969" y="106044"/>
                </a:lnTo>
                <a:lnTo>
                  <a:pt x="229235" y="46354"/>
                </a:lnTo>
                <a:lnTo>
                  <a:pt x="208914" y="29210"/>
                </a:lnTo>
                <a:lnTo>
                  <a:pt x="200025" y="20954"/>
                </a:lnTo>
                <a:lnTo>
                  <a:pt x="165100" y="5079"/>
                </a:lnTo>
                <a:lnTo>
                  <a:pt x="125730" y="0"/>
                </a:lnTo>
                <a:lnTo>
                  <a:pt x="86360" y="5079"/>
                </a:lnTo>
                <a:lnTo>
                  <a:pt x="50800" y="20954"/>
                </a:lnTo>
                <a:lnTo>
                  <a:pt x="21589" y="46354"/>
                </a:lnTo>
                <a:lnTo>
                  <a:pt x="0" y="79375"/>
                </a:lnTo>
                <a:lnTo>
                  <a:pt x="26669" y="92075"/>
                </a:lnTo>
                <a:lnTo>
                  <a:pt x="43814" y="66039"/>
                </a:lnTo>
                <a:lnTo>
                  <a:pt x="66675" y="46354"/>
                </a:lnTo>
                <a:lnTo>
                  <a:pt x="94614" y="33654"/>
                </a:lnTo>
                <a:lnTo>
                  <a:pt x="125730" y="29210"/>
                </a:lnTo>
                <a:lnTo>
                  <a:pt x="156844" y="33654"/>
                </a:lnTo>
                <a:lnTo>
                  <a:pt x="184785" y="46354"/>
                </a:lnTo>
                <a:lnTo>
                  <a:pt x="207644" y="66039"/>
                </a:lnTo>
                <a:lnTo>
                  <a:pt x="246380" y="125094"/>
                </a:lnTo>
                <a:lnTo>
                  <a:pt x="275589" y="150494"/>
                </a:lnTo>
                <a:lnTo>
                  <a:pt x="310514" y="166369"/>
                </a:lnTo>
                <a:lnTo>
                  <a:pt x="349885" y="172085"/>
                </a:lnTo>
                <a:lnTo>
                  <a:pt x="389255" y="166369"/>
                </a:lnTo>
                <a:lnTo>
                  <a:pt x="424814" y="150494"/>
                </a:lnTo>
                <a:lnTo>
                  <a:pt x="454025" y="125094"/>
                </a:lnTo>
                <a:lnTo>
                  <a:pt x="492760" y="66039"/>
                </a:lnTo>
                <a:lnTo>
                  <a:pt x="515619" y="46354"/>
                </a:lnTo>
                <a:lnTo>
                  <a:pt x="543560" y="33654"/>
                </a:lnTo>
                <a:lnTo>
                  <a:pt x="574675" y="29210"/>
                </a:lnTo>
                <a:lnTo>
                  <a:pt x="605789" y="33654"/>
                </a:lnTo>
                <a:lnTo>
                  <a:pt x="633094" y="46354"/>
                </a:lnTo>
                <a:lnTo>
                  <a:pt x="655955" y="66039"/>
                </a:lnTo>
                <a:lnTo>
                  <a:pt x="694689" y="125094"/>
                </a:lnTo>
                <a:lnTo>
                  <a:pt x="724535" y="150494"/>
                </a:lnTo>
                <a:lnTo>
                  <a:pt x="759460" y="166369"/>
                </a:lnTo>
                <a:lnTo>
                  <a:pt x="798830" y="172085"/>
                </a:lnTo>
                <a:lnTo>
                  <a:pt x="838200" y="166369"/>
                </a:lnTo>
                <a:lnTo>
                  <a:pt x="873125" y="150494"/>
                </a:lnTo>
                <a:lnTo>
                  <a:pt x="882650" y="142875"/>
                </a:lnTo>
                <a:lnTo>
                  <a:pt x="902335" y="125094"/>
                </a:lnTo>
                <a:lnTo>
                  <a:pt x="941069" y="66039"/>
                </a:lnTo>
                <a:lnTo>
                  <a:pt x="964564" y="46354"/>
                </a:lnTo>
                <a:lnTo>
                  <a:pt x="991869" y="33654"/>
                </a:lnTo>
                <a:lnTo>
                  <a:pt x="1022985" y="29210"/>
                </a:lnTo>
                <a:lnTo>
                  <a:pt x="1054100" y="33654"/>
                </a:lnTo>
                <a:lnTo>
                  <a:pt x="1082039" y="46354"/>
                </a:lnTo>
                <a:lnTo>
                  <a:pt x="1104900" y="66039"/>
                </a:lnTo>
                <a:lnTo>
                  <a:pt x="1143635" y="125094"/>
                </a:lnTo>
                <a:lnTo>
                  <a:pt x="1172844" y="150494"/>
                </a:lnTo>
                <a:lnTo>
                  <a:pt x="1208405" y="166369"/>
                </a:lnTo>
                <a:lnTo>
                  <a:pt x="1247775" y="172085"/>
                </a:lnTo>
                <a:lnTo>
                  <a:pt x="1286510" y="166369"/>
                </a:lnTo>
                <a:lnTo>
                  <a:pt x="1322069" y="150494"/>
                </a:lnTo>
                <a:lnTo>
                  <a:pt x="1351280" y="125094"/>
                </a:lnTo>
                <a:lnTo>
                  <a:pt x="1372869" y="92075"/>
                </a:lnTo>
                <a:lnTo>
                  <a:pt x="1412875" y="46354"/>
                </a:lnTo>
                <a:lnTo>
                  <a:pt x="1471930" y="29210"/>
                </a:lnTo>
                <a:lnTo>
                  <a:pt x="1502410" y="33654"/>
                </a:lnTo>
                <a:lnTo>
                  <a:pt x="1530350" y="46354"/>
                </a:lnTo>
                <a:lnTo>
                  <a:pt x="1553210" y="66039"/>
                </a:lnTo>
                <a:lnTo>
                  <a:pt x="1570355" y="92075"/>
                </a:lnTo>
                <a:lnTo>
                  <a:pt x="1597025" y="79375"/>
                </a:lnTo>
                <a:lnTo>
                  <a:pt x="1575435" y="46354"/>
                </a:lnTo>
                <a:lnTo>
                  <a:pt x="1546225" y="20954"/>
                </a:lnTo>
                <a:lnTo>
                  <a:pt x="1511300" y="5079"/>
                </a:lnTo>
                <a:lnTo>
                  <a:pt x="1471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492240" y="1226819"/>
            <a:ext cx="1598930" cy="172085"/>
          </a:xfrm>
          <a:custGeom>
            <a:avLst/>
            <a:gdLst/>
            <a:ahLst/>
            <a:cxnLst/>
            <a:rect l="l" t="t" r="r" b="b"/>
            <a:pathLst>
              <a:path w="1598929" h="172084">
                <a:moveTo>
                  <a:pt x="1473200" y="0"/>
                </a:moveTo>
                <a:lnTo>
                  <a:pt x="1433830" y="5079"/>
                </a:lnTo>
                <a:lnTo>
                  <a:pt x="1398269" y="21589"/>
                </a:lnTo>
                <a:lnTo>
                  <a:pt x="1369060" y="46354"/>
                </a:lnTo>
                <a:lnTo>
                  <a:pt x="1330325" y="106044"/>
                </a:lnTo>
                <a:lnTo>
                  <a:pt x="1307464" y="125729"/>
                </a:lnTo>
                <a:lnTo>
                  <a:pt x="1279525" y="138429"/>
                </a:lnTo>
                <a:lnTo>
                  <a:pt x="1248410" y="142875"/>
                </a:lnTo>
                <a:lnTo>
                  <a:pt x="1217294" y="138429"/>
                </a:lnTo>
                <a:lnTo>
                  <a:pt x="1189989" y="125729"/>
                </a:lnTo>
                <a:lnTo>
                  <a:pt x="1166494" y="106044"/>
                </a:lnTo>
                <a:lnTo>
                  <a:pt x="1127760" y="46354"/>
                </a:lnTo>
                <a:lnTo>
                  <a:pt x="1098550" y="21589"/>
                </a:lnTo>
                <a:lnTo>
                  <a:pt x="1063625" y="5079"/>
                </a:lnTo>
                <a:lnTo>
                  <a:pt x="1024255" y="0"/>
                </a:lnTo>
                <a:lnTo>
                  <a:pt x="984250" y="5079"/>
                </a:lnTo>
                <a:lnTo>
                  <a:pt x="949325" y="21589"/>
                </a:lnTo>
                <a:lnTo>
                  <a:pt x="920114" y="46354"/>
                </a:lnTo>
                <a:lnTo>
                  <a:pt x="897889" y="80009"/>
                </a:lnTo>
                <a:lnTo>
                  <a:pt x="881380" y="106044"/>
                </a:lnTo>
                <a:lnTo>
                  <a:pt x="857885" y="125729"/>
                </a:lnTo>
                <a:lnTo>
                  <a:pt x="830580" y="138429"/>
                </a:lnTo>
                <a:lnTo>
                  <a:pt x="799464" y="142875"/>
                </a:lnTo>
                <a:lnTo>
                  <a:pt x="768350" y="138429"/>
                </a:lnTo>
                <a:lnTo>
                  <a:pt x="740410" y="125729"/>
                </a:lnTo>
                <a:lnTo>
                  <a:pt x="717550" y="106044"/>
                </a:lnTo>
                <a:lnTo>
                  <a:pt x="678814" y="46354"/>
                </a:lnTo>
                <a:lnTo>
                  <a:pt x="658494" y="29209"/>
                </a:lnTo>
                <a:lnTo>
                  <a:pt x="648969" y="21589"/>
                </a:lnTo>
                <a:lnTo>
                  <a:pt x="614044" y="5079"/>
                </a:lnTo>
                <a:lnTo>
                  <a:pt x="574675" y="0"/>
                </a:lnTo>
                <a:lnTo>
                  <a:pt x="535305" y="5079"/>
                </a:lnTo>
                <a:lnTo>
                  <a:pt x="500380" y="21589"/>
                </a:lnTo>
                <a:lnTo>
                  <a:pt x="470535" y="46354"/>
                </a:lnTo>
                <a:lnTo>
                  <a:pt x="431800" y="106044"/>
                </a:lnTo>
                <a:lnTo>
                  <a:pt x="408939" y="125729"/>
                </a:lnTo>
                <a:lnTo>
                  <a:pt x="381000" y="138429"/>
                </a:lnTo>
                <a:lnTo>
                  <a:pt x="349885" y="142875"/>
                </a:lnTo>
                <a:lnTo>
                  <a:pt x="319405" y="138429"/>
                </a:lnTo>
                <a:lnTo>
                  <a:pt x="291464" y="125729"/>
                </a:lnTo>
                <a:lnTo>
                  <a:pt x="267969" y="106044"/>
                </a:lnTo>
                <a:lnTo>
                  <a:pt x="229869" y="46354"/>
                </a:lnTo>
                <a:lnTo>
                  <a:pt x="209550" y="29209"/>
                </a:lnTo>
                <a:lnTo>
                  <a:pt x="200025" y="21589"/>
                </a:lnTo>
                <a:lnTo>
                  <a:pt x="165100" y="5079"/>
                </a:lnTo>
                <a:lnTo>
                  <a:pt x="125730" y="0"/>
                </a:lnTo>
                <a:lnTo>
                  <a:pt x="86360" y="5079"/>
                </a:lnTo>
                <a:lnTo>
                  <a:pt x="50800" y="21589"/>
                </a:lnTo>
                <a:lnTo>
                  <a:pt x="21589" y="46354"/>
                </a:lnTo>
                <a:lnTo>
                  <a:pt x="0" y="80009"/>
                </a:lnTo>
                <a:lnTo>
                  <a:pt x="26669" y="92075"/>
                </a:lnTo>
                <a:lnTo>
                  <a:pt x="43814" y="66039"/>
                </a:lnTo>
                <a:lnTo>
                  <a:pt x="67310" y="45719"/>
                </a:lnTo>
                <a:lnTo>
                  <a:pt x="94614" y="33654"/>
                </a:lnTo>
                <a:lnTo>
                  <a:pt x="125730" y="29209"/>
                </a:lnTo>
                <a:lnTo>
                  <a:pt x="156844" y="33654"/>
                </a:lnTo>
                <a:lnTo>
                  <a:pt x="184785" y="45719"/>
                </a:lnTo>
                <a:lnTo>
                  <a:pt x="207644" y="66039"/>
                </a:lnTo>
                <a:lnTo>
                  <a:pt x="246380" y="125094"/>
                </a:lnTo>
                <a:lnTo>
                  <a:pt x="275589" y="150494"/>
                </a:lnTo>
                <a:lnTo>
                  <a:pt x="311150" y="166369"/>
                </a:lnTo>
                <a:lnTo>
                  <a:pt x="350519" y="172084"/>
                </a:lnTo>
                <a:lnTo>
                  <a:pt x="389889" y="166369"/>
                </a:lnTo>
                <a:lnTo>
                  <a:pt x="424814" y="150494"/>
                </a:lnTo>
                <a:lnTo>
                  <a:pt x="434339" y="142875"/>
                </a:lnTo>
                <a:lnTo>
                  <a:pt x="454660" y="125094"/>
                </a:lnTo>
                <a:lnTo>
                  <a:pt x="492760" y="66039"/>
                </a:lnTo>
                <a:lnTo>
                  <a:pt x="516255" y="45719"/>
                </a:lnTo>
                <a:lnTo>
                  <a:pt x="543560" y="33654"/>
                </a:lnTo>
                <a:lnTo>
                  <a:pt x="574675" y="29209"/>
                </a:lnTo>
                <a:lnTo>
                  <a:pt x="605789" y="33654"/>
                </a:lnTo>
                <a:lnTo>
                  <a:pt x="633730" y="45719"/>
                </a:lnTo>
                <a:lnTo>
                  <a:pt x="656589" y="66039"/>
                </a:lnTo>
                <a:lnTo>
                  <a:pt x="695325" y="125094"/>
                </a:lnTo>
                <a:lnTo>
                  <a:pt x="724535" y="150494"/>
                </a:lnTo>
                <a:lnTo>
                  <a:pt x="760094" y="166369"/>
                </a:lnTo>
                <a:lnTo>
                  <a:pt x="799464" y="172084"/>
                </a:lnTo>
                <a:lnTo>
                  <a:pt x="838835" y="166369"/>
                </a:lnTo>
                <a:lnTo>
                  <a:pt x="873760" y="150494"/>
                </a:lnTo>
                <a:lnTo>
                  <a:pt x="883285" y="142875"/>
                </a:lnTo>
                <a:lnTo>
                  <a:pt x="903605" y="125094"/>
                </a:lnTo>
                <a:lnTo>
                  <a:pt x="942339" y="66039"/>
                </a:lnTo>
                <a:lnTo>
                  <a:pt x="965200" y="45719"/>
                </a:lnTo>
                <a:lnTo>
                  <a:pt x="993139" y="33654"/>
                </a:lnTo>
                <a:lnTo>
                  <a:pt x="1024255" y="29209"/>
                </a:lnTo>
                <a:lnTo>
                  <a:pt x="1055369" y="33654"/>
                </a:lnTo>
                <a:lnTo>
                  <a:pt x="1082675" y="45719"/>
                </a:lnTo>
                <a:lnTo>
                  <a:pt x="1106169" y="66039"/>
                </a:lnTo>
                <a:lnTo>
                  <a:pt x="1144905" y="125094"/>
                </a:lnTo>
                <a:lnTo>
                  <a:pt x="1174114" y="150494"/>
                </a:lnTo>
                <a:lnTo>
                  <a:pt x="1209039" y="166369"/>
                </a:lnTo>
                <a:lnTo>
                  <a:pt x="1248410" y="172084"/>
                </a:lnTo>
                <a:lnTo>
                  <a:pt x="1287780" y="166369"/>
                </a:lnTo>
                <a:lnTo>
                  <a:pt x="1323339" y="150494"/>
                </a:lnTo>
                <a:lnTo>
                  <a:pt x="1352550" y="125094"/>
                </a:lnTo>
                <a:lnTo>
                  <a:pt x="1391285" y="66039"/>
                </a:lnTo>
                <a:lnTo>
                  <a:pt x="1414144" y="45719"/>
                </a:lnTo>
                <a:lnTo>
                  <a:pt x="1442085" y="33654"/>
                </a:lnTo>
                <a:lnTo>
                  <a:pt x="1473200" y="29209"/>
                </a:lnTo>
                <a:lnTo>
                  <a:pt x="1504314" y="33654"/>
                </a:lnTo>
                <a:lnTo>
                  <a:pt x="1531619" y="45719"/>
                </a:lnTo>
                <a:lnTo>
                  <a:pt x="1555114" y="66039"/>
                </a:lnTo>
                <a:lnTo>
                  <a:pt x="1572260" y="92075"/>
                </a:lnTo>
                <a:lnTo>
                  <a:pt x="1598930" y="80009"/>
                </a:lnTo>
                <a:lnTo>
                  <a:pt x="1577339" y="46354"/>
                </a:lnTo>
                <a:lnTo>
                  <a:pt x="1547494" y="21589"/>
                </a:lnTo>
                <a:lnTo>
                  <a:pt x="1512569" y="5079"/>
                </a:lnTo>
                <a:lnTo>
                  <a:pt x="1473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4" name="object 64"/>
          <p:cNvGrpSpPr/>
          <p:nvPr/>
        </p:nvGrpSpPr>
        <p:grpSpPr>
          <a:xfrm>
            <a:off x="7690832" y="2420332"/>
            <a:ext cx="2347595" cy="1863089"/>
            <a:chOff x="7690832" y="2420332"/>
            <a:chExt cx="2347595" cy="1863089"/>
          </a:xfrm>
        </p:grpSpPr>
        <p:sp>
          <p:nvSpPr>
            <p:cNvPr id="65" name="object 65"/>
            <p:cNvSpPr/>
            <p:nvPr/>
          </p:nvSpPr>
          <p:spPr>
            <a:xfrm>
              <a:off x="7710169" y="2439669"/>
              <a:ext cx="2308860" cy="1824355"/>
            </a:xfrm>
            <a:custGeom>
              <a:avLst/>
              <a:gdLst/>
              <a:ahLst/>
              <a:cxnLst/>
              <a:rect l="l" t="t" r="r" b="b"/>
              <a:pathLst>
                <a:path w="2308859" h="1824354">
                  <a:moveTo>
                    <a:pt x="2308859" y="0"/>
                  </a:moveTo>
                  <a:lnTo>
                    <a:pt x="331470" y="0"/>
                  </a:lnTo>
                  <a:lnTo>
                    <a:pt x="331470" y="1209039"/>
                  </a:lnTo>
                  <a:lnTo>
                    <a:pt x="59689" y="1482089"/>
                  </a:lnTo>
                  <a:lnTo>
                    <a:pt x="32384" y="1519554"/>
                  </a:lnTo>
                  <a:lnTo>
                    <a:pt x="14604" y="1565274"/>
                  </a:lnTo>
                  <a:lnTo>
                    <a:pt x="6350" y="1602739"/>
                  </a:lnTo>
                  <a:lnTo>
                    <a:pt x="634" y="1647824"/>
                  </a:lnTo>
                  <a:lnTo>
                    <a:pt x="0" y="1658619"/>
                  </a:lnTo>
                  <a:lnTo>
                    <a:pt x="634" y="1675129"/>
                  </a:lnTo>
                  <a:lnTo>
                    <a:pt x="13334" y="1723389"/>
                  </a:lnTo>
                  <a:lnTo>
                    <a:pt x="38734" y="1764664"/>
                  </a:lnTo>
                  <a:lnTo>
                    <a:pt x="73659" y="1796414"/>
                  </a:lnTo>
                  <a:lnTo>
                    <a:pt x="116204" y="1816734"/>
                  </a:lnTo>
                  <a:lnTo>
                    <a:pt x="165734" y="1824354"/>
                  </a:lnTo>
                  <a:lnTo>
                    <a:pt x="485139" y="1824354"/>
                  </a:lnTo>
                  <a:lnTo>
                    <a:pt x="650875" y="1658619"/>
                  </a:lnTo>
                  <a:lnTo>
                    <a:pt x="165734" y="1658619"/>
                  </a:lnTo>
                  <a:lnTo>
                    <a:pt x="165734" y="1654809"/>
                  </a:lnTo>
                  <a:lnTo>
                    <a:pt x="174625" y="1611629"/>
                  </a:lnTo>
                  <a:lnTo>
                    <a:pt x="177800" y="1599564"/>
                  </a:lnTo>
                  <a:lnTo>
                    <a:pt x="180339" y="1595119"/>
                  </a:lnTo>
                  <a:lnTo>
                    <a:pt x="449579" y="1326514"/>
                  </a:lnTo>
                  <a:lnTo>
                    <a:pt x="982345" y="1326514"/>
                  </a:lnTo>
                  <a:lnTo>
                    <a:pt x="1118234" y="1190624"/>
                  </a:lnTo>
                  <a:lnTo>
                    <a:pt x="1118234" y="1160779"/>
                  </a:lnTo>
                  <a:lnTo>
                    <a:pt x="497204" y="1160779"/>
                  </a:lnTo>
                  <a:lnTo>
                    <a:pt x="497204" y="165734"/>
                  </a:lnTo>
                  <a:lnTo>
                    <a:pt x="2143125" y="165734"/>
                  </a:lnTo>
                  <a:lnTo>
                    <a:pt x="2308859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710169" y="2439669"/>
              <a:ext cx="2308860" cy="1824355"/>
            </a:xfrm>
            <a:custGeom>
              <a:avLst/>
              <a:gdLst/>
              <a:ahLst/>
              <a:cxnLst/>
              <a:rect l="l" t="t" r="r" b="b"/>
              <a:pathLst>
                <a:path w="2308859" h="1824354">
                  <a:moveTo>
                    <a:pt x="485139" y="1824354"/>
                  </a:moveTo>
                  <a:lnTo>
                    <a:pt x="165734" y="1824354"/>
                  </a:lnTo>
                  <a:lnTo>
                    <a:pt x="148589" y="1823719"/>
                  </a:lnTo>
                  <a:lnTo>
                    <a:pt x="100964" y="1811019"/>
                  </a:lnTo>
                  <a:lnTo>
                    <a:pt x="60959" y="1786889"/>
                  </a:lnTo>
                  <a:lnTo>
                    <a:pt x="29209" y="1751964"/>
                  </a:lnTo>
                  <a:lnTo>
                    <a:pt x="6984" y="1707514"/>
                  </a:lnTo>
                  <a:lnTo>
                    <a:pt x="0" y="1658619"/>
                  </a:lnTo>
                  <a:lnTo>
                    <a:pt x="634" y="1647824"/>
                  </a:lnTo>
                  <a:lnTo>
                    <a:pt x="1270" y="1637029"/>
                  </a:lnTo>
                  <a:lnTo>
                    <a:pt x="2539" y="1625599"/>
                  </a:lnTo>
                  <a:lnTo>
                    <a:pt x="4445" y="1614169"/>
                  </a:lnTo>
                  <a:lnTo>
                    <a:pt x="6350" y="1602739"/>
                  </a:lnTo>
                  <a:lnTo>
                    <a:pt x="8889" y="1590674"/>
                  </a:lnTo>
                  <a:lnTo>
                    <a:pt x="11429" y="1577974"/>
                  </a:lnTo>
                  <a:lnTo>
                    <a:pt x="14604" y="1565274"/>
                  </a:lnTo>
                  <a:lnTo>
                    <a:pt x="32384" y="1519554"/>
                  </a:lnTo>
                  <a:lnTo>
                    <a:pt x="38734" y="1510029"/>
                  </a:lnTo>
                  <a:lnTo>
                    <a:pt x="45084" y="1500504"/>
                  </a:lnTo>
                  <a:lnTo>
                    <a:pt x="52070" y="1491614"/>
                  </a:lnTo>
                  <a:lnTo>
                    <a:pt x="59689" y="1482089"/>
                  </a:lnTo>
                  <a:lnTo>
                    <a:pt x="331470" y="1209039"/>
                  </a:lnTo>
                  <a:lnTo>
                    <a:pt x="331470" y="0"/>
                  </a:lnTo>
                  <a:lnTo>
                    <a:pt x="2308859" y="0"/>
                  </a:lnTo>
                </a:path>
                <a:path w="2308859" h="1824354">
                  <a:moveTo>
                    <a:pt x="2143125" y="165734"/>
                  </a:moveTo>
                  <a:lnTo>
                    <a:pt x="497204" y="165734"/>
                  </a:lnTo>
                  <a:lnTo>
                    <a:pt x="497204" y="1160779"/>
                  </a:lnTo>
                  <a:lnTo>
                    <a:pt x="1118234" y="1160779"/>
                  </a:lnTo>
                  <a:lnTo>
                    <a:pt x="1118234" y="1190624"/>
                  </a:lnTo>
                </a:path>
                <a:path w="2308859" h="1824354">
                  <a:moveTo>
                    <a:pt x="982345" y="1326514"/>
                  </a:moveTo>
                  <a:lnTo>
                    <a:pt x="449579" y="1326514"/>
                  </a:lnTo>
                  <a:lnTo>
                    <a:pt x="182879" y="1592579"/>
                  </a:lnTo>
                  <a:lnTo>
                    <a:pt x="180339" y="1595119"/>
                  </a:lnTo>
                  <a:lnTo>
                    <a:pt x="177800" y="1599564"/>
                  </a:lnTo>
                  <a:lnTo>
                    <a:pt x="176529" y="1605279"/>
                  </a:lnTo>
                  <a:lnTo>
                    <a:pt x="174625" y="1611629"/>
                  </a:lnTo>
                  <a:lnTo>
                    <a:pt x="166370" y="1649729"/>
                  </a:lnTo>
                  <a:lnTo>
                    <a:pt x="165734" y="1654809"/>
                  </a:lnTo>
                  <a:lnTo>
                    <a:pt x="165734" y="1658619"/>
                  </a:lnTo>
                  <a:lnTo>
                    <a:pt x="83184" y="1658619"/>
                  </a:lnTo>
                  <a:lnTo>
                    <a:pt x="650875" y="1658619"/>
                  </a:lnTo>
                </a:path>
              </a:pathLst>
            </a:custGeom>
            <a:ln w="38675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/>
          <p:nvPr/>
        </p:nvSpPr>
        <p:spPr>
          <a:xfrm>
            <a:off x="10154284" y="4446270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985" y="27304"/>
                </a:lnTo>
                <a:lnTo>
                  <a:pt x="22860" y="27304"/>
                </a:lnTo>
                <a:lnTo>
                  <a:pt x="29210" y="20954"/>
                </a:lnTo>
                <a:lnTo>
                  <a:pt x="29210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271759" y="4446270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9210" y="20954"/>
                </a:lnTo>
                <a:lnTo>
                  <a:pt x="29210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0390505" y="444627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90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507980" y="4446270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9210" y="20954"/>
                </a:lnTo>
                <a:lnTo>
                  <a:pt x="29210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0626725" y="444627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90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0744200" y="444627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90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0861675" y="4446270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8575" y="20954"/>
                </a:lnTo>
                <a:lnTo>
                  <a:pt x="28575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0154284" y="4563745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985" y="27304"/>
                </a:lnTo>
                <a:lnTo>
                  <a:pt x="22860" y="27304"/>
                </a:lnTo>
                <a:lnTo>
                  <a:pt x="29210" y="20954"/>
                </a:lnTo>
                <a:lnTo>
                  <a:pt x="29210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271759" y="4563109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2225" y="0"/>
                </a:moveTo>
                <a:lnTo>
                  <a:pt x="14605" y="634"/>
                </a:lnTo>
                <a:lnTo>
                  <a:pt x="6350" y="634"/>
                </a:lnTo>
                <a:lnTo>
                  <a:pt x="0" y="6350"/>
                </a:lnTo>
                <a:lnTo>
                  <a:pt x="0" y="21589"/>
                </a:lnTo>
                <a:lnTo>
                  <a:pt x="6350" y="27939"/>
                </a:lnTo>
                <a:lnTo>
                  <a:pt x="22225" y="27939"/>
                </a:lnTo>
                <a:lnTo>
                  <a:pt x="29210" y="21589"/>
                </a:lnTo>
                <a:lnTo>
                  <a:pt x="29210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0390505" y="4563109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21590" y="0"/>
                </a:moveTo>
                <a:lnTo>
                  <a:pt x="13970" y="634"/>
                </a:lnTo>
                <a:lnTo>
                  <a:pt x="6350" y="634"/>
                </a:lnTo>
                <a:lnTo>
                  <a:pt x="0" y="6350"/>
                </a:lnTo>
                <a:lnTo>
                  <a:pt x="0" y="21589"/>
                </a:lnTo>
                <a:lnTo>
                  <a:pt x="6350" y="27939"/>
                </a:lnTo>
                <a:lnTo>
                  <a:pt x="21590" y="27939"/>
                </a:lnTo>
                <a:lnTo>
                  <a:pt x="27304" y="21589"/>
                </a:lnTo>
                <a:lnTo>
                  <a:pt x="27304" y="6350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0507980" y="4563109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2225" y="0"/>
                </a:moveTo>
                <a:lnTo>
                  <a:pt x="14604" y="634"/>
                </a:lnTo>
                <a:lnTo>
                  <a:pt x="6350" y="634"/>
                </a:lnTo>
                <a:lnTo>
                  <a:pt x="0" y="6350"/>
                </a:lnTo>
                <a:lnTo>
                  <a:pt x="0" y="21589"/>
                </a:lnTo>
                <a:lnTo>
                  <a:pt x="6350" y="27939"/>
                </a:lnTo>
                <a:lnTo>
                  <a:pt x="22225" y="27939"/>
                </a:lnTo>
                <a:lnTo>
                  <a:pt x="29210" y="21589"/>
                </a:lnTo>
                <a:lnTo>
                  <a:pt x="29210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0626725" y="4563109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21590" y="0"/>
                </a:moveTo>
                <a:lnTo>
                  <a:pt x="13970" y="634"/>
                </a:lnTo>
                <a:lnTo>
                  <a:pt x="6350" y="634"/>
                </a:lnTo>
                <a:lnTo>
                  <a:pt x="0" y="6350"/>
                </a:lnTo>
                <a:lnTo>
                  <a:pt x="0" y="21589"/>
                </a:lnTo>
                <a:lnTo>
                  <a:pt x="6350" y="27939"/>
                </a:lnTo>
                <a:lnTo>
                  <a:pt x="21590" y="27939"/>
                </a:lnTo>
                <a:lnTo>
                  <a:pt x="27304" y="21589"/>
                </a:lnTo>
                <a:lnTo>
                  <a:pt x="27304" y="6350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0744200" y="456374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90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0861675" y="4563109"/>
            <a:ext cx="28575" cy="27940"/>
          </a:xfrm>
          <a:custGeom>
            <a:avLst/>
            <a:gdLst/>
            <a:ahLst/>
            <a:cxnLst/>
            <a:rect l="l" t="t" r="r" b="b"/>
            <a:pathLst>
              <a:path w="28575" h="27939">
                <a:moveTo>
                  <a:pt x="22225" y="0"/>
                </a:moveTo>
                <a:lnTo>
                  <a:pt x="14604" y="634"/>
                </a:lnTo>
                <a:lnTo>
                  <a:pt x="6350" y="634"/>
                </a:lnTo>
                <a:lnTo>
                  <a:pt x="0" y="6350"/>
                </a:lnTo>
                <a:lnTo>
                  <a:pt x="0" y="21589"/>
                </a:lnTo>
                <a:lnTo>
                  <a:pt x="6350" y="27939"/>
                </a:lnTo>
                <a:lnTo>
                  <a:pt x="22225" y="27939"/>
                </a:lnTo>
                <a:lnTo>
                  <a:pt x="28575" y="21589"/>
                </a:lnTo>
                <a:lnTo>
                  <a:pt x="28575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0154284" y="4799965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985" y="27305"/>
                </a:lnTo>
                <a:lnTo>
                  <a:pt x="22860" y="27305"/>
                </a:lnTo>
                <a:lnTo>
                  <a:pt x="29210" y="20955"/>
                </a:lnTo>
                <a:lnTo>
                  <a:pt x="29210" y="5715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0271759" y="4799965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2225" y="27305"/>
                </a:lnTo>
                <a:lnTo>
                  <a:pt x="29210" y="20955"/>
                </a:lnTo>
                <a:lnTo>
                  <a:pt x="29210" y="5715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390505" y="479996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1590" y="27305"/>
                </a:lnTo>
                <a:lnTo>
                  <a:pt x="27304" y="20955"/>
                </a:lnTo>
                <a:lnTo>
                  <a:pt x="27304" y="5715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0507980" y="4799965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2225" y="27305"/>
                </a:lnTo>
                <a:lnTo>
                  <a:pt x="29210" y="20955"/>
                </a:lnTo>
                <a:lnTo>
                  <a:pt x="29210" y="5715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0626725" y="479996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1590" y="27305"/>
                </a:lnTo>
                <a:lnTo>
                  <a:pt x="27304" y="20955"/>
                </a:lnTo>
                <a:lnTo>
                  <a:pt x="27304" y="5715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0744200" y="479996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1590" y="27305"/>
                </a:lnTo>
                <a:lnTo>
                  <a:pt x="27304" y="20955"/>
                </a:lnTo>
                <a:lnTo>
                  <a:pt x="27304" y="5715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0861675" y="4799965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2225" y="27305"/>
                </a:lnTo>
                <a:lnTo>
                  <a:pt x="28575" y="20955"/>
                </a:lnTo>
                <a:lnTo>
                  <a:pt x="28575" y="5715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0154284" y="4917440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09" h="28575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985" y="28575"/>
                </a:lnTo>
                <a:lnTo>
                  <a:pt x="22860" y="28575"/>
                </a:lnTo>
                <a:lnTo>
                  <a:pt x="29210" y="22225"/>
                </a:lnTo>
                <a:lnTo>
                  <a:pt x="29210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0271759" y="4917440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09" h="28575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9210" y="22225"/>
                </a:lnTo>
                <a:lnTo>
                  <a:pt x="29210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0390505" y="4917440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4" h="28575">
                <a:moveTo>
                  <a:pt x="21590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1590" y="28575"/>
                </a:lnTo>
                <a:lnTo>
                  <a:pt x="27304" y="22225"/>
                </a:lnTo>
                <a:lnTo>
                  <a:pt x="27304" y="6350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507980" y="4917440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09" h="28575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9210" y="22225"/>
                </a:lnTo>
                <a:lnTo>
                  <a:pt x="29210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626725" y="4917440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4" h="28575">
                <a:moveTo>
                  <a:pt x="21590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1590" y="28575"/>
                </a:lnTo>
                <a:lnTo>
                  <a:pt x="27304" y="22225"/>
                </a:lnTo>
                <a:lnTo>
                  <a:pt x="27304" y="6350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0744200" y="4917440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4" h="28575">
                <a:moveTo>
                  <a:pt x="21590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1590" y="28575"/>
                </a:lnTo>
                <a:lnTo>
                  <a:pt x="27304" y="22225"/>
                </a:lnTo>
                <a:lnTo>
                  <a:pt x="27304" y="6350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0861675" y="491744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0154284" y="5036184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985" y="27304"/>
                </a:lnTo>
                <a:lnTo>
                  <a:pt x="22860" y="27304"/>
                </a:lnTo>
                <a:lnTo>
                  <a:pt x="29210" y="20954"/>
                </a:lnTo>
                <a:lnTo>
                  <a:pt x="29210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271759" y="5036184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9210" y="20954"/>
                </a:lnTo>
                <a:lnTo>
                  <a:pt x="29210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390505" y="503618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90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0507980" y="5036184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9210" y="20954"/>
                </a:lnTo>
                <a:lnTo>
                  <a:pt x="29210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626725" y="503618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90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744200" y="503618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90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861675" y="5036184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8575" y="20954"/>
                </a:lnTo>
                <a:lnTo>
                  <a:pt x="28575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0154284" y="5153659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985" y="27304"/>
                </a:lnTo>
                <a:lnTo>
                  <a:pt x="22860" y="27304"/>
                </a:lnTo>
                <a:lnTo>
                  <a:pt x="29210" y="20954"/>
                </a:lnTo>
                <a:lnTo>
                  <a:pt x="29210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0271759" y="5153659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9210" y="20954"/>
                </a:lnTo>
                <a:lnTo>
                  <a:pt x="29210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0390505" y="515365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90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0507980" y="5153659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9210" y="20954"/>
                </a:lnTo>
                <a:lnTo>
                  <a:pt x="29210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0626725" y="515365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90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0744200" y="515365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90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0861675" y="5153659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8575" y="20954"/>
                </a:lnTo>
                <a:lnTo>
                  <a:pt x="28575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0980419" y="444627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89" y="0"/>
                </a:moveTo>
                <a:lnTo>
                  <a:pt x="5714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89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1097894" y="4446270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8575" y="20954"/>
                </a:lnTo>
                <a:lnTo>
                  <a:pt x="28575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216640" y="444627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5714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89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334115" y="444627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5714" y="0"/>
                </a:lnTo>
                <a:lnTo>
                  <a:pt x="0" y="5714"/>
                </a:lnTo>
                <a:lnTo>
                  <a:pt x="0" y="20954"/>
                </a:lnTo>
                <a:lnTo>
                  <a:pt x="5714" y="27304"/>
                </a:lnTo>
                <a:lnTo>
                  <a:pt x="20954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1451590" y="4446270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5714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8575" y="20954"/>
                </a:lnTo>
                <a:lnTo>
                  <a:pt x="28575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1570334" y="444627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0"/>
                </a:moveTo>
                <a:lnTo>
                  <a:pt x="5715" y="0"/>
                </a:lnTo>
                <a:lnTo>
                  <a:pt x="0" y="5714"/>
                </a:lnTo>
                <a:lnTo>
                  <a:pt x="0" y="20954"/>
                </a:lnTo>
                <a:lnTo>
                  <a:pt x="5715" y="27304"/>
                </a:lnTo>
                <a:lnTo>
                  <a:pt x="20955" y="27304"/>
                </a:lnTo>
                <a:lnTo>
                  <a:pt x="27305" y="20954"/>
                </a:lnTo>
                <a:lnTo>
                  <a:pt x="27305" y="5714"/>
                </a:lnTo>
                <a:lnTo>
                  <a:pt x="20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0980419" y="4563109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21589" y="0"/>
                </a:moveTo>
                <a:lnTo>
                  <a:pt x="13970" y="634"/>
                </a:lnTo>
                <a:lnTo>
                  <a:pt x="6350" y="634"/>
                </a:lnTo>
                <a:lnTo>
                  <a:pt x="0" y="6350"/>
                </a:lnTo>
                <a:lnTo>
                  <a:pt x="0" y="21589"/>
                </a:lnTo>
                <a:lnTo>
                  <a:pt x="6350" y="27939"/>
                </a:lnTo>
                <a:lnTo>
                  <a:pt x="21589" y="27939"/>
                </a:lnTo>
                <a:lnTo>
                  <a:pt x="27304" y="21589"/>
                </a:lnTo>
                <a:lnTo>
                  <a:pt x="27304" y="6350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1097894" y="4563109"/>
            <a:ext cx="28575" cy="27940"/>
          </a:xfrm>
          <a:custGeom>
            <a:avLst/>
            <a:gdLst/>
            <a:ahLst/>
            <a:cxnLst/>
            <a:rect l="l" t="t" r="r" b="b"/>
            <a:pathLst>
              <a:path w="28575" h="27939">
                <a:moveTo>
                  <a:pt x="22225" y="0"/>
                </a:moveTo>
                <a:lnTo>
                  <a:pt x="14604" y="634"/>
                </a:lnTo>
                <a:lnTo>
                  <a:pt x="6350" y="634"/>
                </a:lnTo>
                <a:lnTo>
                  <a:pt x="0" y="6350"/>
                </a:lnTo>
                <a:lnTo>
                  <a:pt x="0" y="21589"/>
                </a:lnTo>
                <a:lnTo>
                  <a:pt x="6350" y="27939"/>
                </a:lnTo>
                <a:lnTo>
                  <a:pt x="22225" y="27939"/>
                </a:lnTo>
                <a:lnTo>
                  <a:pt x="28575" y="21589"/>
                </a:lnTo>
                <a:lnTo>
                  <a:pt x="28575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1216640" y="4563109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20954" y="0"/>
                </a:moveTo>
                <a:lnTo>
                  <a:pt x="13969" y="634"/>
                </a:lnTo>
                <a:lnTo>
                  <a:pt x="6350" y="634"/>
                </a:lnTo>
                <a:lnTo>
                  <a:pt x="0" y="6350"/>
                </a:lnTo>
                <a:lnTo>
                  <a:pt x="0" y="21589"/>
                </a:lnTo>
                <a:lnTo>
                  <a:pt x="6350" y="27939"/>
                </a:lnTo>
                <a:lnTo>
                  <a:pt x="21589" y="27939"/>
                </a:lnTo>
                <a:lnTo>
                  <a:pt x="27304" y="21589"/>
                </a:lnTo>
                <a:lnTo>
                  <a:pt x="27304" y="6350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1334115" y="4563109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20954" y="0"/>
                </a:moveTo>
                <a:lnTo>
                  <a:pt x="13334" y="634"/>
                </a:lnTo>
                <a:lnTo>
                  <a:pt x="5714" y="634"/>
                </a:lnTo>
                <a:lnTo>
                  <a:pt x="0" y="6350"/>
                </a:lnTo>
                <a:lnTo>
                  <a:pt x="0" y="21589"/>
                </a:lnTo>
                <a:lnTo>
                  <a:pt x="5714" y="27939"/>
                </a:lnTo>
                <a:lnTo>
                  <a:pt x="20954" y="27939"/>
                </a:lnTo>
                <a:lnTo>
                  <a:pt x="27304" y="21589"/>
                </a:lnTo>
                <a:lnTo>
                  <a:pt x="27304" y="6350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1451590" y="4563109"/>
            <a:ext cx="28575" cy="27940"/>
          </a:xfrm>
          <a:custGeom>
            <a:avLst/>
            <a:gdLst/>
            <a:ahLst/>
            <a:cxnLst/>
            <a:rect l="l" t="t" r="r" b="b"/>
            <a:pathLst>
              <a:path w="28575" h="27939">
                <a:moveTo>
                  <a:pt x="22225" y="0"/>
                </a:moveTo>
                <a:lnTo>
                  <a:pt x="13969" y="634"/>
                </a:lnTo>
                <a:lnTo>
                  <a:pt x="6350" y="634"/>
                </a:lnTo>
                <a:lnTo>
                  <a:pt x="0" y="6350"/>
                </a:lnTo>
                <a:lnTo>
                  <a:pt x="0" y="21589"/>
                </a:lnTo>
                <a:lnTo>
                  <a:pt x="6350" y="27939"/>
                </a:lnTo>
                <a:lnTo>
                  <a:pt x="22225" y="27939"/>
                </a:lnTo>
                <a:lnTo>
                  <a:pt x="28575" y="21589"/>
                </a:lnTo>
                <a:lnTo>
                  <a:pt x="28575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1570334" y="456374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0"/>
                </a:moveTo>
                <a:lnTo>
                  <a:pt x="5715" y="0"/>
                </a:lnTo>
                <a:lnTo>
                  <a:pt x="0" y="5714"/>
                </a:lnTo>
                <a:lnTo>
                  <a:pt x="0" y="20954"/>
                </a:lnTo>
                <a:lnTo>
                  <a:pt x="5715" y="27304"/>
                </a:lnTo>
                <a:lnTo>
                  <a:pt x="20955" y="27304"/>
                </a:lnTo>
                <a:lnTo>
                  <a:pt x="27305" y="20954"/>
                </a:lnTo>
                <a:lnTo>
                  <a:pt x="27305" y="5714"/>
                </a:lnTo>
                <a:lnTo>
                  <a:pt x="20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0980419" y="479996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89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1589" y="27305"/>
                </a:lnTo>
                <a:lnTo>
                  <a:pt x="27304" y="20955"/>
                </a:lnTo>
                <a:lnTo>
                  <a:pt x="27304" y="5715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1097894" y="4799965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2225" y="27305"/>
                </a:lnTo>
                <a:lnTo>
                  <a:pt x="28575" y="20955"/>
                </a:lnTo>
                <a:lnTo>
                  <a:pt x="28575" y="5715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1216640" y="479996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1589" y="27305"/>
                </a:lnTo>
                <a:lnTo>
                  <a:pt x="27304" y="20955"/>
                </a:lnTo>
                <a:lnTo>
                  <a:pt x="27304" y="5715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1334115" y="479996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5714" y="0"/>
                </a:lnTo>
                <a:lnTo>
                  <a:pt x="0" y="5715"/>
                </a:lnTo>
                <a:lnTo>
                  <a:pt x="0" y="20955"/>
                </a:lnTo>
                <a:lnTo>
                  <a:pt x="5714" y="27305"/>
                </a:lnTo>
                <a:lnTo>
                  <a:pt x="20954" y="27305"/>
                </a:lnTo>
                <a:lnTo>
                  <a:pt x="27304" y="20955"/>
                </a:lnTo>
                <a:lnTo>
                  <a:pt x="27304" y="5715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1451590" y="4799965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2225" y="27305"/>
                </a:lnTo>
                <a:lnTo>
                  <a:pt x="28575" y="20955"/>
                </a:lnTo>
                <a:lnTo>
                  <a:pt x="28575" y="5715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1570334" y="479996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0"/>
                </a:moveTo>
                <a:lnTo>
                  <a:pt x="5715" y="0"/>
                </a:lnTo>
                <a:lnTo>
                  <a:pt x="0" y="5715"/>
                </a:lnTo>
                <a:lnTo>
                  <a:pt x="0" y="20955"/>
                </a:lnTo>
                <a:lnTo>
                  <a:pt x="5715" y="27305"/>
                </a:lnTo>
                <a:lnTo>
                  <a:pt x="20955" y="27305"/>
                </a:lnTo>
                <a:lnTo>
                  <a:pt x="27305" y="20955"/>
                </a:lnTo>
                <a:lnTo>
                  <a:pt x="27305" y="5715"/>
                </a:lnTo>
                <a:lnTo>
                  <a:pt x="20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0980419" y="4917440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4" h="28575">
                <a:moveTo>
                  <a:pt x="21589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1589" y="28575"/>
                </a:lnTo>
                <a:lnTo>
                  <a:pt x="27304" y="22225"/>
                </a:lnTo>
                <a:lnTo>
                  <a:pt x="27304" y="6350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1097894" y="491744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1216640" y="4917440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4" h="28575">
                <a:moveTo>
                  <a:pt x="20954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1589" y="28575"/>
                </a:lnTo>
                <a:lnTo>
                  <a:pt x="27304" y="22225"/>
                </a:lnTo>
                <a:lnTo>
                  <a:pt x="27304" y="6350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1334115" y="4917440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4" h="28575">
                <a:moveTo>
                  <a:pt x="20954" y="0"/>
                </a:moveTo>
                <a:lnTo>
                  <a:pt x="5714" y="0"/>
                </a:lnTo>
                <a:lnTo>
                  <a:pt x="0" y="6350"/>
                </a:lnTo>
                <a:lnTo>
                  <a:pt x="0" y="22225"/>
                </a:lnTo>
                <a:lnTo>
                  <a:pt x="5714" y="28575"/>
                </a:lnTo>
                <a:lnTo>
                  <a:pt x="20954" y="28575"/>
                </a:lnTo>
                <a:lnTo>
                  <a:pt x="27304" y="22225"/>
                </a:lnTo>
                <a:lnTo>
                  <a:pt x="27304" y="6350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1451590" y="491744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6350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1570334" y="4917440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4" h="28575">
                <a:moveTo>
                  <a:pt x="20955" y="0"/>
                </a:moveTo>
                <a:lnTo>
                  <a:pt x="5715" y="0"/>
                </a:lnTo>
                <a:lnTo>
                  <a:pt x="0" y="6350"/>
                </a:lnTo>
                <a:lnTo>
                  <a:pt x="0" y="22225"/>
                </a:lnTo>
                <a:lnTo>
                  <a:pt x="5715" y="28575"/>
                </a:lnTo>
                <a:lnTo>
                  <a:pt x="20955" y="28575"/>
                </a:lnTo>
                <a:lnTo>
                  <a:pt x="27305" y="22225"/>
                </a:lnTo>
                <a:lnTo>
                  <a:pt x="27305" y="6350"/>
                </a:lnTo>
                <a:lnTo>
                  <a:pt x="20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0980419" y="503618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89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89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1097894" y="5036184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8575" y="20954"/>
                </a:lnTo>
                <a:lnTo>
                  <a:pt x="28575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1216640" y="503618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89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1334115" y="503618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5714" y="0"/>
                </a:lnTo>
                <a:lnTo>
                  <a:pt x="0" y="5714"/>
                </a:lnTo>
                <a:lnTo>
                  <a:pt x="0" y="20954"/>
                </a:lnTo>
                <a:lnTo>
                  <a:pt x="5714" y="27304"/>
                </a:lnTo>
                <a:lnTo>
                  <a:pt x="20954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1451590" y="5036184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8575" y="20954"/>
                </a:lnTo>
                <a:lnTo>
                  <a:pt x="28575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1570334" y="503618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0"/>
                </a:moveTo>
                <a:lnTo>
                  <a:pt x="5715" y="0"/>
                </a:lnTo>
                <a:lnTo>
                  <a:pt x="0" y="5714"/>
                </a:lnTo>
                <a:lnTo>
                  <a:pt x="0" y="20954"/>
                </a:lnTo>
                <a:lnTo>
                  <a:pt x="5715" y="27304"/>
                </a:lnTo>
                <a:lnTo>
                  <a:pt x="20955" y="27304"/>
                </a:lnTo>
                <a:lnTo>
                  <a:pt x="27305" y="20954"/>
                </a:lnTo>
                <a:lnTo>
                  <a:pt x="27305" y="5714"/>
                </a:lnTo>
                <a:lnTo>
                  <a:pt x="20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0980419" y="515365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89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89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1097894" y="5153659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8575" y="20954"/>
                </a:lnTo>
                <a:lnTo>
                  <a:pt x="28575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1216640" y="515365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1589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1334115" y="515365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5714" y="0"/>
                </a:lnTo>
                <a:lnTo>
                  <a:pt x="0" y="5714"/>
                </a:lnTo>
                <a:lnTo>
                  <a:pt x="0" y="20954"/>
                </a:lnTo>
                <a:lnTo>
                  <a:pt x="5714" y="27304"/>
                </a:lnTo>
                <a:lnTo>
                  <a:pt x="20954" y="27304"/>
                </a:lnTo>
                <a:lnTo>
                  <a:pt x="27304" y="20954"/>
                </a:lnTo>
                <a:lnTo>
                  <a:pt x="27304" y="5714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1451590" y="5153659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4"/>
                </a:lnTo>
                <a:lnTo>
                  <a:pt x="0" y="20954"/>
                </a:lnTo>
                <a:lnTo>
                  <a:pt x="6350" y="27304"/>
                </a:lnTo>
                <a:lnTo>
                  <a:pt x="22225" y="27304"/>
                </a:lnTo>
                <a:lnTo>
                  <a:pt x="28575" y="20954"/>
                </a:lnTo>
                <a:lnTo>
                  <a:pt x="28575" y="571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1570334" y="515365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0"/>
                </a:moveTo>
                <a:lnTo>
                  <a:pt x="5715" y="0"/>
                </a:lnTo>
                <a:lnTo>
                  <a:pt x="0" y="5714"/>
                </a:lnTo>
                <a:lnTo>
                  <a:pt x="0" y="20954"/>
                </a:lnTo>
                <a:lnTo>
                  <a:pt x="5715" y="27304"/>
                </a:lnTo>
                <a:lnTo>
                  <a:pt x="20955" y="27304"/>
                </a:lnTo>
                <a:lnTo>
                  <a:pt x="27305" y="20954"/>
                </a:lnTo>
                <a:lnTo>
                  <a:pt x="27305" y="5714"/>
                </a:lnTo>
                <a:lnTo>
                  <a:pt x="20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0154284" y="5270500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225" y="0"/>
                </a:moveTo>
                <a:lnTo>
                  <a:pt x="6350" y="0"/>
                </a:lnTo>
                <a:lnTo>
                  <a:pt x="0" y="6350"/>
                </a:lnTo>
                <a:lnTo>
                  <a:pt x="0" y="22859"/>
                </a:lnTo>
                <a:lnTo>
                  <a:pt x="6985" y="29209"/>
                </a:lnTo>
                <a:lnTo>
                  <a:pt x="22860" y="29209"/>
                </a:lnTo>
                <a:lnTo>
                  <a:pt x="29210" y="22859"/>
                </a:lnTo>
                <a:lnTo>
                  <a:pt x="29210" y="698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0271759" y="5270500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225" y="0"/>
                </a:moveTo>
                <a:lnTo>
                  <a:pt x="6350" y="0"/>
                </a:lnTo>
                <a:lnTo>
                  <a:pt x="0" y="6984"/>
                </a:lnTo>
                <a:lnTo>
                  <a:pt x="0" y="22859"/>
                </a:lnTo>
                <a:lnTo>
                  <a:pt x="6350" y="29209"/>
                </a:lnTo>
                <a:lnTo>
                  <a:pt x="22225" y="29209"/>
                </a:lnTo>
                <a:lnTo>
                  <a:pt x="29210" y="22859"/>
                </a:lnTo>
                <a:lnTo>
                  <a:pt x="29210" y="698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0390505" y="5270500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90" y="0"/>
                </a:moveTo>
                <a:lnTo>
                  <a:pt x="6350" y="0"/>
                </a:lnTo>
                <a:lnTo>
                  <a:pt x="0" y="6984"/>
                </a:lnTo>
                <a:lnTo>
                  <a:pt x="0" y="22859"/>
                </a:lnTo>
                <a:lnTo>
                  <a:pt x="6350" y="29209"/>
                </a:lnTo>
                <a:lnTo>
                  <a:pt x="21590" y="29209"/>
                </a:lnTo>
                <a:lnTo>
                  <a:pt x="27304" y="22859"/>
                </a:lnTo>
                <a:lnTo>
                  <a:pt x="27304" y="6984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0507980" y="5270500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2225" y="0"/>
                </a:moveTo>
                <a:lnTo>
                  <a:pt x="6350" y="0"/>
                </a:lnTo>
                <a:lnTo>
                  <a:pt x="0" y="6984"/>
                </a:lnTo>
                <a:lnTo>
                  <a:pt x="0" y="22859"/>
                </a:lnTo>
                <a:lnTo>
                  <a:pt x="6350" y="29209"/>
                </a:lnTo>
                <a:lnTo>
                  <a:pt x="22225" y="29209"/>
                </a:lnTo>
                <a:lnTo>
                  <a:pt x="29210" y="22859"/>
                </a:lnTo>
                <a:lnTo>
                  <a:pt x="29210" y="698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0626725" y="5270500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90" y="0"/>
                </a:moveTo>
                <a:lnTo>
                  <a:pt x="6350" y="0"/>
                </a:lnTo>
                <a:lnTo>
                  <a:pt x="0" y="6984"/>
                </a:lnTo>
                <a:lnTo>
                  <a:pt x="0" y="22859"/>
                </a:lnTo>
                <a:lnTo>
                  <a:pt x="6350" y="29209"/>
                </a:lnTo>
                <a:lnTo>
                  <a:pt x="21590" y="29209"/>
                </a:lnTo>
                <a:lnTo>
                  <a:pt x="27304" y="22859"/>
                </a:lnTo>
                <a:lnTo>
                  <a:pt x="27304" y="6984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0744200" y="5270500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90" y="0"/>
                </a:moveTo>
                <a:lnTo>
                  <a:pt x="6350" y="0"/>
                </a:lnTo>
                <a:lnTo>
                  <a:pt x="0" y="6984"/>
                </a:lnTo>
                <a:lnTo>
                  <a:pt x="0" y="22859"/>
                </a:lnTo>
                <a:lnTo>
                  <a:pt x="6350" y="29209"/>
                </a:lnTo>
                <a:lnTo>
                  <a:pt x="21590" y="29209"/>
                </a:lnTo>
                <a:lnTo>
                  <a:pt x="27304" y="22859"/>
                </a:lnTo>
                <a:lnTo>
                  <a:pt x="27304" y="6984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0861675" y="5270500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2225" y="0"/>
                </a:moveTo>
                <a:lnTo>
                  <a:pt x="6350" y="0"/>
                </a:lnTo>
                <a:lnTo>
                  <a:pt x="0" y="6984"/>
                </a:lnTo>
                <a:lnTo>
                  <a:pt x="0" y="22859"/>
                </a:lnTo>
                <a:lnTo>
                  <a:pt x="6350" y="29209"/>
                </a:lnTo>
                <a:lnTo>
                  <a:pt x="22225" y="29209"/>
                </a:lnTo>
                <a:lnTo>
                  <a:pt x="28575" y="22859"/>
                </a:lnTo>
                <a:lnTo>
                  <a:pt x="28575" y="698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0154284" y="5389879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985" y="27305"/>
                </a:lnTo>
                <a:lnTo>
                  <a:pt x="22860" y="27305"/>
                </a:lnTo>
                <a:lnTo>
                  <a:pt x="29210" y="20955"/>
                </a:lnTo>
                <a:lnTo>
                  <a:pt x="29210" y="5715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0271759" y="5389879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2225" y="27305"/>
                </a:lnTo>
                <a:lnTo>
                  <a:pt x="29210" y="20955"/>
                </a:lnTo>
                <a:lnTo>
                  <a:pt x="29210" y="5715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0390505" y="538987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1590" y="27305"/>
                </a:lnTo>
                <a:lnTo>
                  <a:pt x="27304" y="20955"/>
                </a:lnTo>
                <a:lnTo>
                  <a:pt x="27304" y="5715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0507980" y="5389879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2225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2225" y="27305"/>
                </a:lnTo>
                <a:lnTo>
                  <a:pt x="29210" y="20955"/>
                </a:lnTo>
                <a:lnTo>
                  <a:pt x="29210" y="5715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0626725" y="538987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1590" y="27305"/>
                </a:lnTo>
                <a:lnTo>
                  <a:pt x="27304" y="20955"/>
                </a:lnTo>
                <a:lnTo>
                  <a:pt x="27304" y="5715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0744200" y="538987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90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1590" y="27305"/>
                </a:lnTo>
                <a:lnTo>
                  <a:pt x="27304" y="20955"/>
                </a:lnTo>
                <a:lnTo>
                  <a:pt x="27304" y="5715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0861675" y="5389879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2225" y="27305"/>
                </a:lnTo>
                <a:lnTo>
                  <a:pt x="28575" y="20955"/>
                </a:lnTo>
                <a:lnTo>
                  <a:pt x="28575" y="5715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0154284" y="5506720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2225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1589"/>
                </a:lnTo>
                <a:lnTo>
                  <a:pt x="6985" y="27939"/>
                </a:lnTo>
                <a:lnTo>
                  <a:pt x="22860" y="27939"/>
                </a:lnTo>
                <a:lnTo>
                  <a:pt x="29210" y="21589"/>
                </a:lnTo>
                <a:lnTo>
                  <a:pt x="29210" y="6349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0271759" y="5506720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2225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1589"/>
                </a:lnTo>
                <a:lnTo>
                  <a:pt x="6350" y="27939"/>
                </a:lnTo>
                <a:lnTo>
                  <a:pt x="22225" y="27939"/>
                </a:lnTo>
                <a:lnTo>
                  <a:pt x="29210" y="21589"/>
                </a:lnTo>
                <a:lnTo>
                  <a:pt x="29210" y="6349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0390505" y="5506720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21590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1589"/>
                </a:lnTo>
                <a:lnTo>
                  <a:pt x="6350" y="27939"/>
                </a:lnTo>
                <a:lnTo>
                  <a:pt x="21590" y="27939"/>
                </a:lnTo>
                <a:lnTo>
                  <a:pt x="27304" y="21589"/>
                </a:lnTo>
                <a:lnTo>
                  <a:pt x="27304" y="6349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0507980" y="5506720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2225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1589"/>
                </a:lnTo>
                <a:lnTo>
                  <a:pt x="6350" y="27939"/>
                </a:lnTo>
                <a:lnTo>
                  <a:pt x="22225" y="27939"/>
                </a:lnTo>
                <a:lnTo>
                  <a:pt x="29210" y="21589"/>
                </a:lnTo>
                <a:lnTo>
                  <a:pt x="29210" y="6349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0626725" y="5506720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21590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1589"/>
                </a:lnTo>
                <a:lnTo>
                  <a:pt x="6350" y="27939"/>
                </a:lnTo>
                <a:lnTo>
                  <a:pt x="21590" y="27939"/>
                </a:lnTo>
                <a:lnTo>
                  <a:pt x="27304" y="21589"/>
                </a:lnTo>
                <a:lnTo>
                  <a:pt x="27304" y="6349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0744200" y="5506720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21590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1589"/>
                </a:lnTo>
                <a:lnTo>
                  <a:pt x="6350" y="27939"/>
                </a:lnTo>
                <a:lnTo>
                  <a:pt x="21590" y="27939"/>
                </a:lnTo>
                <a:lnTo>
                  <a:pt x="27304" y="21589"/>
                </a:lnTo>
                <a:lnTo>
                  <a:pt x="27304" y="6349"/>
                </a:lnTo>
                <a:lnTo>
                  <a:pt x="215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0861675" y="5506720"/>
            <a:ext cx="28575" cy="27940"/>
          </a:xfrm>
          <a:custGeom>
            <a:avLst/>
            <a:gdLst/>
            <a:ahLst/>
            <a:cxnLst/>
            <a:rect l="l" t="t" r="r" b="b"/>
            <a:pathLst>
              <a:path w="28575" h="27939">
                <a:moveTo>
                  <a:pt x="22225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1589"/>
                </a:lnTo>
                <a:lnTo>
                  <a:pt x="6350" y="27939"/>
                </a:lnTo>
                <a:lnTo>
                  <a:pt x="22225" y="27939"/>
                </a:lnTo>
                <a:lnTo>
                  <a:pt x="28575" y="21589"/>
                </a:lnTo>
                <a:lnTo>
                  <a:pt x="28575" y="6349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0980419" y="5270500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1589" y="0"/>
                </a:moveTo>
                <a:lnTo>
                  <a:pt x="6350" y="0"/>
                </a:lnTo>
                <a:lnTo>
                  <a:pt x="0" y="6984"/>
                </a:lnTo>
                <a:lnTo>
                  <a:pt x="0" y="22859"/>
                </a:lnTo>
                <a:lnTo>
                  <a:pt x="6350" y="29209"/>
                </a:lnTo>
                <a:lnTo>
                  <a:pt x="21589" y="29209"/>
                </a:lnTo>
                <a:lnTo>
                  <a:pt x="27304" y="22859"/>
                </a:lnTo>
                <a:lnTo>
                  <a:pt x="27304" y="6984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1097894" y="5270500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2225" y="0"/>
                </a:moveTo>
                <a:lnTo>
                  <a:pt x="6350" y="0"/>
                </a:lnTo>
                <a:lnTo>
                  <a:pt x="0" y="6984"/>
                </a:lnTo>
                <a:lnTo>
                  <a:pt x="0" y="22859"/>
                </a:lnTo>
                <a:lnTo>
                  <a:pt x="6350" y="29209"/>
                </a:lnTo>
                <a:lnTo>
                  <a:pt x="22225" y="29209"/>
                </a:lnTo>
                <a:lnTo>
                  <a:pt x="28575" y="22859"/>
                </a:lnTo>
                <a:lnTo>
                  <a:pt x="28575" y="698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1216640" y="5270500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0954" y="0"/>
                </a:moveTo>
                <a:lnTo>
                  <a:pt x="6350" y="0"/>
                </a:lnTo>
                <a:lnTo>
                  <a:pt x="0" y="6984"/>
                </a:lnTo>
                <a:lnTo>
                  <a:pt x="0" y="22859"/>
                </a:lnTo>
                <a:lnTo>
                  <a:pt x="6350" y="29209"/>
                </a:lnTo>
                <a:lnTo>
                  <a:pt x="21589" y="29209"/>
                </a:lnTo>
                <a:lnTo>
                  <a:pt x="27304" y="22859"/>
                </a:lnTo>
                <a:lnTo>
                  <a:pt x="27304" y="6984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1334115" y="5270500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0954" y="0"/>
                </a:moveTo>
                <a:lnTo>
                  <a:pt x="5714" y="0"/>
                </a:lnTo>
                <a:lnTo>
                  <a:pt x="0" y="6984"/>
                </a:lnTo>
                <a:lnTo>
                  <a:pt x="0" y="22859"/>
                </a:lnTo>
                <a:lnTo>
                  <a:pt x="5714" y="29209"/>
                </a:lnTo>
                <a:lnTo>
                  <a:pt x="20954" y="29209"/>
                </a:lnTo>
                <a:lnTo>
                  <a:pt x="27304" y="22859"/>
                </a:lnTo>
                <a:lnTo>
                  <a:pt x="27304" y="6984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1451590" y="5270500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2225" y="0"/>
                </a:moveTo>
                <a:lnTo>
                  <a:pt x="6350" y="0"/>
                </a:lnTo>
                <a:lnTo>
                  <a:pt x="0" y="6984"/>
                </a:lnTo>
                <a:lnTo>
                  <a:pt x="0" y="22859"/>
                </a:lnTo>
                <a:lnTo>
                  <a:pt x="6350" y="29209"/>
                </a:lnTo>
                <a:lnTo>
                  <a:pt x="22225" y="29209"/>
                </a:lnTo>
                <a:lnTo>
                  <a:pt x="28575" y="22859"/>
                </a:lnTo>
                <a:lnTo>
                  <a:pt x="28575" y="6984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1570334" y="5270500"/>
            <a:ext cx="27305" cy="29209"/>
          </a:xfrm>
          <a:custGeom>
            <a:avLst/>
            <a:gdLst/>
            <a:ahLst/>
            <a:cxnLst/>
            <a:rect l="l" t="t" r="r" b="b"/>
            <a:pathLst>
              <a:path w="27304" h="29210">
                <a:moveTo>
                  <a:pt x="20955" y="0"/>
                </a:moveTo>
                <a:lnTo>
                  <a:pt x="5715" y="0"/>
                </a:lnTo>
                <a:lnTo>
                  <a:pt x="0" y="6984"/>
                </a:lnTo>
                <a:lnTo>
                  <a:pt x="0" y="22859"/>
                </a:lnTo>
                <a:lnTo>
                  <a:pt x="5715" y="29209"/>
                </a:lnTo>
                <a:lnTo>
                  <a:pt x="20955" y="29209"/>
                </a:lnTo>
                <a:lnTo>
                  <a:pt x="27305" y="22859"/>
                </a:lnTo>
                <a:lnTo>
                  <a:pt x="27305" y="6984"/>
                </a:lnTo>
                <a:lnTo>
                  <a:pt x="20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0980419" y="538987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1589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1589" y="27305"/>
                </a:lnTo>
                <a:lnTo>
                  <a:pt x="27304" y="20955"/>
                </a:lnTo>
                <a:lnTo>
                  <a:pt x="27304" y="5715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1097894" y="5389879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2225" y="27305"/>
                </a:lnTo>
                <a:lnTo>
                  <a:pt x="28575" y="20955"/>
                </a:lnTo>
                <a:lnTo>
                  <a:pt x="28575" y="5715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1216640" y="538987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1589" y="27305"/>
                </a:lnTo>
                <a:lnTo>
                  <a:pt x="27304" y="20955"/>
                </a:lnTo>
                <a:lnTo>
                  <a:pt x="27304" y="5715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1334115" y="538987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5714" y="0"/>
                </a:lnTo>
                <a:lnTo>
                  <a:pt x="0" y="5715"/>
                </a:lnTo>
                <a:lnTo>
                  <a:pt x="0" y="20955"/>
                </a:lnTo>
                <a:lnTo>
                  <a:pt x="5714" y="27305"/>
                </a:lnTo>
                <a:lnTo>
                  <a:pt x="20954" y="27305"/>
                </a:lnTo>
                <a:lnTo>
                  <a:pt x="27304" y="20955"/>
                </a:lnTo>
                <a:lnTo>
                  <a:pt x="27304" y="5715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1451590" y="5389879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22225" y="0"/>
                </a:moveTo>
                <a:lnTo>
                  <a:pt x="6350" y="0"/>
                </a:lnTo>
                <a:lnTo>
                  <a:pt x="0" y="5715"/>
                </a:lnTo>
                <a:lnTo>
                  <a:pt x="0" y="20955"/>
                </a:lnTo>
                <a:lnTo>
                  <a:pt x="6350" y="27305"/>
                </a:lnTo>
                <a:lnTo>
                  <a:pt x="22225" y="27305"/>
                </a:lnTo>
                <a:lnTo>
                  <a:pt x="28575" y="20955"/>
                </a:lnTo>
                <a:lnTo>
                  <a:pt x="28575" y="5715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1570334" y="538987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0"/>
                </a:moveTo>
                <a:lnTo>
                  <a:pt x="5715" y="0"/>
                </a:lnTo>
                <a:lnTo>
                  <a:pt x="0" y="5715"/>
                </a:lnTo>
                <a:lnTo>
                  <a:pt x="0" y="20955"/>
                </a:lnTo>
                <a:lnTo>
                  <a:pt x="5715" y="27305"/>
                </a:lnTo>
                <a:lnTo>
                  <a:pt x="20955" y="27305"/>
                </a:lnTo>
                <a:lnTo>
                  <a:pt x="27305" y="20955"/>
                </a:lnTo>
                <a:lnTo>
                  <a:pt x="27305" y="5715"/>
                </a:lnTo>
                <a:lnTo>
                  <a:pt x="20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0980419" y="5506720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21589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1589"/>
                </a:lnTo>
                <a:lnTo>
                  <a:pt x="6350" y="27939"/>
                </a:lnTo>
                <a:lnTo>
                  <a:pt x="21589" y="27939"/>
                </a:lnTo>
                <a:lnTo>
                  <a:pt x="27304" y="21589"/>
                </a:lnTo>
                <a:lnTo>
                  <a:pt x="27304" y="6349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1097894" y="5506720"/>
            <a:ext cx="28575" cy="27940"/>
          </a:xfrm>
          <a:custGeom>
            <a:avLst/>
            <a:gdLst/>
            <a:ahLst/>
            <a:cxnLst/>
            <a:rect l="l" t="t" r="r" b="b"/>
            <a:pathLst>
              <a:path w="28575" h="27939">
                <a:moveTo>
                  <a:pt x="22225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1589"/>
                </a:lnTo>
                <a:lnTo>
                  <a:pt x="6350" y="27939"/>
                </a:lnTo>
                <a:lnTo>
                  <a:pt x="22225" y="27939"/>
                </a:lnTo>
                <a:lnTo>
                  <a:pt x="28575" y="21589"/>
                </a:lnTo>
                <a:lnTo>
                  <a:pt x="28575" y="6349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1216640" y="5506720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20954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1589"/>
                </a:lnTo>
                <a:lnTo>
                  <a:pt x="6350" y="27939"/>
                </a:lnTo>
                <a:lnTo>
                  <a:pt x="21589" y="27939"/>
                </a:lnTo>
                <a:lnTo>
                  <a:pt x="27304" y="21589"/>
                </a:lnTo>
                <a:lnTo>
                  <a:pt x="27304" y="6349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1334115" y="5506720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20954" y="0"/>
                </a:moveTo>
                <a:lnTo>
                  <a:pt x="5714" y="0"/>
                </a:lnTo>
                <a:lnTo>
                  <a:pt x="0" y="6349"/>
                </a:lnTo>
                <a:lnTo>
                  <a:pt x="0" y="21589"/>
                </a:lnTo>
                <a:lnTo>
                  <a:pt x="5714" y="27939"/>
                </a:lnTo>
                <a:lnTo>
                  <a:pt x="20954" y="27939"/>
                </a:lnTo>
                <a:lnTo>
                  <a:pt x="27304" y="21589"/>
                </a:lnTo>
                <a:lnTo>
                  <a:pt x="27304" y="6349"/>
                </a:lnTo>
                <a:lnTo>
                  <a:pt x="20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1451590" y="5506720"/>
            <a:ext cx="28575" cy="27940"/>
          </a:xfrm>
          <a:custGeom>
            <a:avLst/>
            <a:gdLst/>
            <a:ahLst/>
            <a:cxnLst/>
            <a:rect l="l" t="t" r="r" b="b"/>
            <a:pathLst>
              <a:path w="28575" h="27939">
                <a:moveTo>
                  <a:pt x="22225" y="0"/>
                </a:moveTo>
                <a:lnTo>
                  <a:pt x="6350" y="0"/>
                </a:lnTo>
                <a:lnTo>
                  <a:pt x="0" y="6349"/>
                </a:lnTo>
                <a:lnTo>
                  <a:pt x="0" y="21589"/>
                </a:lnTo>
                <a:lnTo>
                  <a:pt x="6350" y="27939"/>
                </a:lnTo>
                <a:lnTo>
                  <a:pt x="22225" y="27939"/>
                </a:lnTo>
                <a:lnTo>
                  <a:pt x="28575" y="21589"/>
                </a:lnTo>
                <a:lnTo>
                  <a:pt x="28575" y="6349"/>
                </a:lnTo>
                <a:lnTo>
                  <a:pt x="22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1570334" y="5506720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4" h="27939">
                <a:moveTo>
                  <a:pt x="20955" y="0"/>
                </a:moveTo>
                <a:lnTo>
                  <a:pt x="5715" y="0"/>
                </a:lnTo>
                <a:lnTo>
                  <a:pt x="0" y="6349"/>
                </a:lnTo>
                <a:lnTo>
                  <a:pt x="0" y="21589"/>
                </a:lnTo>
                <a:lnTo>
                  <a:pt x="5715" y="27939"/>
                </a:lnTo>
                <a:lnTo>
                  <a:pt x="20955" y="27939"/>
                </a:lnTo>
                <a:lnTo>
                  <a:pt x="27305" y="21589"/>
                </a:lnTo>
                <a:lnTo>
                  <a:pt x="27305" y="6349"/>
                </a:lnTo>
                <a:lnTo>
                  <a:pt x="20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9043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75" dirty="0"/>
              <a:t> </a:t>
            </a:r>
            <a:r>
              <a:rPr spc="-10" dirty="0"/>
              <a:t>Statement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0844" y="2016988"/>
            <a:ext cx="9845675" cy="379349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40"/>
              </a:spcBef>
            </a:pP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Problem</a:t>
            </a:r>
            <a:r>
              <a:rPr sz="1400" b="1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242570" indent="-229870">
              <a:lnSpc>
                <a:spcPct val="100000"/>
              </a:lnSpc>
              <a:spcBef>
                <a:spcPts val="840"/>
              </a:spcBef>
              <a:buFont typeface="Wingdings" panose="05000000000000000000"/>
              <a:buChar char=""/>
              <a:tabLst>
                <a:tab pos="242570" algn="l"/>
              </a:tabLst>
            </a:pP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increase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network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intrusions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poses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significant threat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organizations'</a:t>
            </a:r>
            <a:r>
              <a:rPr sz="1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cybersecurity.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These</a:t>
            </a:r>
            <a:r>
              <a:rPr sz="14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intrusions</a:t>
            </a:r>
            <a:r>
              <a:rPr sz="1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result</a:t>
            </a:r>
            <a:r>
              <a:rPr sz="1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in: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757555" lvl="1" indent="-28638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757555" algn="l"/>
              </a:tabLst>
            </a:pP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1400" b="1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Breaches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757555" lvl="1" indent="-28638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757555" algn="l"/>
              </a:tabLst>
            </a:pP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Service</a:t>
            </a:r>
            <a:r>
              <a:rPr sz="14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Disruption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757555" lvl="1" indent="-28638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757555" algn="l"/>
              </a:tabLst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Financial</a:t>
            </a:r>
            <a:r>
              <a:rPr sz="1400" b="1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Loss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757555" lvl="1" indent="-28638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757555" algn="l"/>
              </a:tabLst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Regulatory</a:t>
            </a:r>
            <a:r>
              <a:rPr sz="14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Non-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Compliance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397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Need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Robust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Solution: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242570" marR="5080" indent="-230505">
              <a:lnSpc>
                <a:spcPts val="1510"/>
              </a:lnSpc>
              <a:spcBef>
                <a:spcPts val="995"/>
              </a:spcBef>
              <a:buFont typeface="Wingdings" panose="05000000000000000000"/>
              <a:buChar char=""/>
              <a:tabLst>
                <a:tab pos="242570" algn="l"/>
              </a:tabLst>
            </a:pP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Effective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detection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mechanisms</a:t>
            </a:r>
            <a:r>
              <a:rPr sz="1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crucial</a:t>
            </a:r>
            <a:r>
              <a:rPr sz="14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mitigating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risks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associated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network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intrusions.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Key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motivations</a:t>
            </a:r>
            <a:r>
              <a:rPr sz="14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14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developing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robust</a:t>
            </a:r>
            <a:r>
              <a:rPr sz="14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intrusion</a:t>
            </a:r>
            <a:r>
              <a:rPr sz="14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detection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systems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(IDS)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include: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757555" lvl="1" indent="-28638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757555" algn="l"/>
              </a:tabLst>
            </a:pP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Early</a:t>
            </a:r>
            <a:r>
              <a:rPr sz="1400" b="1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Threat</a:t>
            </a:r>
            <a:r>
              <a:rPr sz="1400" b="1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Detection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4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Identifying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mitigating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threats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before</a:t>
            </a:r>
            <a:r>
              <a:rPr sz="14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they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cause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significant</a:t>
            </a:r>
            <a:r>
              <a:rPr sz="1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harm.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757555" lvl="1" indent="-28638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757555" algn="l"/>
              </a:tabLst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Proactive</a:t>
            </a:r>
            <a:r>
              <a:rPr sz="1400" b="1" spc="-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Security</a:t>
            </a:r>
            <a:r>
              <a:rPr sz="1400" b="1" spc="-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Measures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40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Implementing</a:t>
            </a:r>
            <a:r>
              <a:rPr sz="1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measures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prevent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potential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attacks.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757555" lvl="1" indent="-28638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757555" algn="l"/>
              </a:tabLst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Enhanced</a:t>
            </a:r>
            <a:r>
              <a:rPr sz="1400" b="1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Incident</a:t>
            </a:r>
            <a:r>
              <a:rPr sz="14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Response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400" spc="-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Improving</a:t>
            </a:r>
            <a:r>
              <a:rPr sz="14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ability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respond</a:t>
            </a:r>
            <a:r>
              <a:rPr sz="1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swiftly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security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incidents.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757555" lvl="1" indent="-28638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757555" algn="l"/>
              </a:tabLst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Adaptive</a:t>
            </a:r>
            <a:r>
              <a:rPr sz="1400" b="1" spc="-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Security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4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Continuously</a:t>
            </a:r>
            <a:r>
              <a:rPr sz="1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evolving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counter</a:t>
            </a:r>
            <a:r>
              <a:rPr sz="1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emerging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threats.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757555" lvl="1" indent="-28638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757555" algn="l"/>
              </a:tabLst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Compliance</a:t>
            </a:r>
            <a:r>
              <a:rPr sz="1400" b="1" spc="-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400" b="1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Risk</a:t>
            </a: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Management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400" spc="-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Ensuring</a:t>
            </a:r>
            <a:r>
              <a:rPr sz="1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adherence</a:t>
            </a:r>
            <a:r>
              <a:rPr sz="1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regulations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and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minimizing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risk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exposure.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3375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</a:rPr>
              <a:t>About</a:t>
            </a:r>
            <a:r>
              <a:rPr sz="4400" spc="-114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Dataset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27024" y="2089530"/>
            <a:ext cx="10675620" cy="411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2125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40665" algn="l"/>
              </a:tabLst>
            </a:pPr>
            <a:r>
              <a:rPr sz="19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Background: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241300" marR="5080">
              <a:lnSpc>
                <a:spcPct val="80000"/>
              </a:lnSpc>
              <a:spcBef>
                <a:spcPts val="295"/>
              </a:spcBef>
            </a:pP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900" spc="-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dataset</a:t>
            </a:r>
            <a:r>
              <a:rPr sz="1900" spc="-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was</a:t>
            </a:r>
            <a:r>
              <a:rPr sz="19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gathered</a:t>
            </a:r>
            <a:r>
              <a:rPr sz="19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19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900" spc="-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simulated</a:t>
            </a:r>
            <a:r>
              <a:rPr sz="19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military</a:t>
            </a:r>
            <a:r>
              <a:rPr sz="19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network</a:t>
            </a:r>
            <a:r>
              <a:rPr sz="1900" spc="-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environment,</a:t>
            </a:r>
            <a:r>
              <a:rPr sz="19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mimicking</a:t>
            </a:r>
            <a:r>
              <a:rPr sz="19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90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typical</a:t>
            </a:r>
            <a:r>
              <a:rPr sz="1900" spc="-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</a:t>
            </a:r>
            <a:r>
              <a:rPr sz="19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Air</a:t>
            </a:r>
            <a:r>
              <a:rPr sz="1900" spc="-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Force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LAN.</a:t>
            </a:r>
            <a:r>
              <a:rPr sz="19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19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includes</a:t>
            </a:r>
            <a:r>
              <a:rPr sz="19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TCP/IP</a:t>
            </a:r>
            <a:r>
              <a:rPr sz="19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dump</a:t>
            </a:r>
            <a:r>
              <a:rPr sz="19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19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generated</a:t>
            </a:r>
            <a:r>
              <a:rPr sz="19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under</a:t>
            </a:r>
            <a:r>
              <a:rPr sz="19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various</a:t>
            </a:r>
            <a:r>
              <a:rPr sz="19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attack</a:t>
            </a:r>
            <a:r>
              <a:rPr sz="19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scenarios,</a:t>
            </a:r>
            <a:r>
              <a:rPr sz="19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creating</a:t>
            </a:r>
            <a:r>
              <a:rPr sz="19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9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realistic</a:t>
            </a:r>
            <a:r>
              <a:rPr sz="19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network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environment</a:t>
            </a:r>
            <a:r>
              <a:rPr sz="19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subjected</a:t>
            </a:r>
            <a:r>
              <a:rPr sz="19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9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multiple</a:t>
            </a:r>
            <a:r>
              <a:rPr sz="19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types</a:t>
            </a:r>
            <a:r>
              <a:rPr sz="19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9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intrusions.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Wingdings" panose="05000000000000000000"/>
              <a:buChar char=""/>
              <a:tabLst>
                <a:tab pos="241300" algn="l"/>
              </a:tabLst>
            </a:pPr>
            <a:r>
              <a:rPr sz="15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Connection</a:t>
            </a:r>
            <a:r>
              <a:rPr sz="1500" b="1" spc="-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Details: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698500" marR="393700" lvl="1" indent="-228600">
              <a:lnSpc>
                <a:spcPts val="1630"/>
              </a:lnSpc>
              <a:spcBef>
                <a:spcPts val="220"/>
              </a:spcBef>
              <a:buFont typeface="Arial MT"/>
              <a:buChar char="•"/>
              <a:tabLst>
                <a:tab pos="698500" algn="l"/>
              </a:tabLst>
            </a:pPr>
            <a:r>
              <a:rPr sz="15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Definition:</a:t>
            </a:r>
            <a:r>
              <a:rPr sz="1500" b="1" spc="-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5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connection</a:t>
            </a:r>
            <a:r>
              <a:rPr sz="15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15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5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sequence</a:t>
            </a:r>
            <a:r>
              <a:rPr sz="15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5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TCP</a:t>
            </a:r>
            <a:r>
              <a:rPr sz="15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packets</a:t>
            </a:r>
            <a:r>
              <a:rPr sz="15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transmitted</a:t>
            </a:r>
            <a:r>
              <a:rPr sz="15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between</a:t>
            </a:r>
            <a:r>
              <a:rPr sz="15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5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source</a:t>
            </a:r>
            <a:r>
              <a:rPr sz="15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5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5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target</a:t>
            </a:r>
            <a:r>
              <a:rPr sz="15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IP</a:t>
            </a:r>
            <a:r>
              <a:rPr sz="15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address</a:t>
            </a:r>
            <a:r>
              <a:rPr sz="15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within</a:t>
            </a:r>
            <a:r>
              <a:rPr sz="15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5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defined protocol.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698500" algn="l"/>
              </a:tabLst>
            </a:pPr>
            <a:r>
              <a:rPr sz="15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Duration:</a:t>
            </a:r>
            <a:r>
              <a:rPr sz="1500" b="1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connection</a:t>
            </a:r>
            <a:r>
              <a:rPr sz="15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lasts</a:t>
            </a:r>
            <a:r>
              <a:rPr sz="15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15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5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specific</a:t>
            </a:r>
            <a:r>
              <a:rPr sz="15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time</a:t>
            </a:r>
            <a:r>
              <a:rPr sz="15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period</a:t>
            </a:r>
            <a:r>
              <a:rPr sz="15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during</a:t>
            </a:r>
            <a:r>
              <a:rPr sz="15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15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flows.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698500" algn="l"/>
              </a:tabLst>
            </a:pPr>
            <a:r>
              <a:rPr sz="15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Record</a:t>
            </a:r>
            <a:r>
              <a:rPr sz="1500" b="1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Size:</a:t>
            </a:r>
            <a:r>
              <a:rPr sz="1500" b="1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15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connection</a:t>
            </a:r>
            <a:r>
              <a:rPr sz="150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record</a:t>
            </a:r>
            <a:r>
              <a:rPr sz="15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15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approximately</a:t>
            </a:r>
            <a:r>
              <a:rPr sz="1500" spc="-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100</a:t>
            </a:r>
            <a:r>
              <a:rPr sz="15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bytes.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"/>
              <a:tabLst>
                <a:tab pos="241300" algn="l"/>
              </a:tabLst>
            </a:pPr>
            <a:r>
              <a:rPr sz="15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Features: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927100" indent="-45720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927100" algn="l"/>
              </a:tabLst>
            </a:pP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Quantitative</a:t>
            </a:r>
            <a:r>
              <a:rPr sz="15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Features:</a:t>
            </a:r>
            <a:r>
              <a:rPr sz="15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38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927100" indent="-4572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927100" algn="l"/>
              </a:tabLst>
            </a:pP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Qualitative</a:t>
            </a:r>
            <a:r>
              <a:rPr sz="15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Features:</a:t>
            </a:r>
            <a:r>
              <a:rPr sz="15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140"/>
              </a:spcBef>
            </a:pP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Total</a:t>
            </a:r>
            <a:r>
              <a:rPr sz="15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Features:</a:t>
            </a:r>
            <a:r>
              <a:rPr sz="15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41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"/>
              <a:tabLst>
                <a:tab pos="241300" algn="l"/>
              </a:tabLst>
            </a:pPr>
            <a:r>
              <a:rPr sz="15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Class</a:t>
            </a:r>
            <a:r>
              <a:rPr sz="1500" b="1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Variable: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927100" lvl="1" indent="-4572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927100" algn="l"/>
              </a:tabLst>
            </a:pP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Normal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927100" lvl="1" indent="-45720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927100" algn="l"/>
              </a:tabLst>
            </a:pPr>
            <a:r>
              <a:rPr sz="15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Anomalous</a:t>
            </a:r>
            <a:endParaRPr sz="15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063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4400" b="1" spc="-1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Preprocessing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098065"/>
            <a:ext cx="6887845" cy="41122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28600" algn="l"/>
              </a:tabLst>
            </a:pPr>
            <a:r>
              <a:rPr sz="1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Handling</a:t>
            </a:r>
            <a:r>
              <a:rPr sz="1700" b="1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Missing</a:t>
            </a:r>
            <a:r>
              <a:rPr sz="1700" b="1" spc="-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Values: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1600" spc="-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columns</a:t>
            </a:r>
            <a:r>
              <a:rPr sz="16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600" spc="-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missing</a:t>
            </a:r>
            <a:r>
              <a:rPr sz="16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values.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Calculate</a:t>
            </a:r>
            <a:r>
              <a:rPr sz="16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percentage</a:t>
            </a:r>
            <a:r>
              <a:rPr sz="16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missing</a:t>
            </a:r>
            <a:r>
              <a:rPr sz="16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16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6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column.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28600" indent="-21590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228600" algn="l"/>
              </a:tabLst>
            </a:pPr>
            <a:r>
              <a:rPr sz="1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17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Distribution: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Visualize</a:t>
            </a:r>
            <a:r>
              <a:rPr sz="16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16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distribution</a:t>
            </a:r>
            <a:r>
              <a:rPr sz="16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16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16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6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count</a:t>
            </a:r>
            <a:r>
              <a:rPr sz="1600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plot.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28600" indent="-215900">
              <a:lnSpc>
                <a:spcPct val="100000"/>
              </a:lnSpc>
              <a:spcBef>
                <a:spcPts val="800"/>
              </a:spcBef>
              <a:buAutoNum type="arabicPeriod" startAt="3"/>
              <a:tabLst>
                <a:tab pos="228600" algn="l"/>
              </a:tabLst>
            </a:pPr>
            <a:r>
              <a:rPr sz="1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Encoding</a:t>
            </a:r>
            <a:r>
              <a:rPr sz="17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Categorical</a:t>
            </a:r>
            <a:r>
              <a:rPr sz="17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Features: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600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`LabelEncoder`</a:t>
            </a:r>
            <a:r>
              <a:rPr sz="16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convert</a:t>
            </a:r>
            <a:r>
              <a:rPr sz="1600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categorical</a:t>
            </a:r>
            <a:r>
              <a:rPr sz="16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6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numerical</a:t>
            </a:r>
            <a:r>
              <a:rPr sz="16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values.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28600" indent="-215900">
              <a:lnSpc>
                <a:spcPct val="100000"/>
              </a:lnSpc>
              <a:spcBef>
                <a:spcPts val="800"/>
              </a:spcBef>
              <a:buAutoNum type="arabicPeriod" startAt="4"/>
              <a:tabLst>
                <a:tab pos="228600" algn="l"/>
              </a:tabLst>
            </a:pPr>
            <a:r>
              <a:rPr sz="1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Dropping</a:t>
            </a:r>
            <a:r>
              <a:rPr sz="1700" b="1" spc="-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Irrelevant</a:t>
            </a:r>
            <a:r>
              <a:rPr sz="1700" b="1" spc="-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Features: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Drop</a:t>
            </a:r>
            <a:r>
              <a:rPr sz="16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6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6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6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6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useful</a:t>
            </a:r>
            <a:r>
              <a:rPr sz="16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model,</a:t>
            </a:r>
            <a:r>
              <a:rPr sz="16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6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6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`num_outbound_cmds`.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28600" indent="-215900">
              <a:lnSpc>
                <a:spcPct val="100000"/>
              </a:lnSpc>
              <a:spcBef>
                <a:spcPts val="800"/>
              </a:spcBef>
              <a:buAutoNum type="arabicPeriod" startAt="5"/>
              <a:tabLst>
                <a:tab pos="228600" algn="l"/>
              </a:tabLst>
            </a:pPr>
            <a:r>
              <a:rPr sz="17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Preparing</a:t>
            </a:r>
            <a:r>
              <a:rPr sz="17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17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Data: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Separate</a:t>
            </a:r>
            <a:r>
              <a:rPr sz="160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6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target</a:t>
            </a:r>
            <a:r>
              <a:rPr sz="160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variable.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28600" indent="-215900">
              <a:lnSpc>
                <a:spcPct val="100000"/>
              </a:lnSpc>
              <a:spcBef>
                <a:spcPts val="800"/>
              </a:spcBef>
              <a:buAutoNum type="arabicPeriod" startAt="6"/>
              <a:tabLst>
                <a:tab pos="228600" algn="l"/>
              </a:tabLst>
            </a:pPr>
            <a:r>
              <a:rPr sz="17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Feature</a:t>
            </a:r>
            <a:r>
              <a:rPr sz="1700" b="1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Scaling: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1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Standardize</a:t>
            </a:r>
            <a:r>
              <a:rPr sz="16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feature</a:t>
            </a:r>
            <a:r>
              <a:rPr sz="16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16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6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`StandardScaler`.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</a:rPr>
              <a:t>Model</a:t>
            </a:r>
            <a:r>
              <a:rPr sz="4400" spc="-30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Training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2327" y="2163714"/>
            <a:ext cx="10224770" cy="388492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Logistic</a:t>
            </a:r>
            <a:r>
              <a:rPr sz="18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Regression: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2800" marR="125730" indent="-342900">
              <a:lnSpc>
                <a:spcPts val="1750"/>
              </a:lnSpc>
              <a:spcBef>
                <a:spcPts val="510"/>
              </a:spcBef>
              <a:buSzPct val="63000"/>
              <a:buFont typeface="Symbol" panose="05050102010706020507"/>
              <a:buChar char=""/>
              <a:tabLst>
                <a:tab pos="812800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Purpose:</a:t>
            </a:r>
            <a:r>
              <a:rPr sz="16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600" b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b="1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binary</a:t>
            </a:r>
            <a:r>
              <a:rPr sz="16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classification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tasks.</a:t>
            </a:r>
            <a:r>
              <a:rPr sz="16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6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16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probability</a:t>
            </a:r>
            <a:r>
              <a:rPr sz="16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binary</a:t>
            </a:r>
            <a:r>
              <a:rPr sz="16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outcome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predictor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variables.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812800" marR="345440" indent="-342900">
              <a:lnSpc>
                <a:spcPts val="1790"/>
              </a:lnSpc>
              <a:spcBef>
                <a:spcPts val="355"/>
              </a:spcBef>
              <a:buSzPct val="63000"/>
              <a:buFont typeface="Symbol" panose="05050102010706020507"/>
              <a:buChar char=""/>
              <a:tabLst>
                <a:tab pos="812800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600" b="1" spc="-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Parameters:</a:t>
            </a:r>
            <a:r>
              <a:rPr sz="1600" b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max_iter</a:t>
            </a:r>
            <a:r>
              <a:rPr sz="1600" b="1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(maximum</a:t>
            </a:r>
            <a:r>
              <a:rPr sz="16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1600" b="1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1" spc="-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iterations</a:t>
            </a:r>
            <a:r>
              <a:rPr sz="1600" b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b="1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optimization),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600" b="1" spc="-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(inverse</a:t>
            </a:r>
            <a:r>
              <a:rPr sz="1600" b="1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1" spc="-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regularization strength),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K-Nearest</a:t>
            </a:r>
            <a:r>
              <a:rPr sz="18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Neighbors</a:t>
            </a:r>
            <a:r>
              <a:rPr sz="18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(KNN):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2800" marR="236855" indent="-342900">
              <a:lnSpc>
                <a:spcPts val="1730"/>
              </a:lnSpc>
              <a:spcBef>
                <a:spcPts val="510"/>
              </a:spcBef>
              <a:buSzPct val="63000"/>
              <a:buFont typeface="Symbol" panose="05050102010706020507"/>
              <a:buChar char=""/>
              <a:tabLst>
                <a:tab pos="812800" algn="l"/>
              </a:tabLst>
            </a:pP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Purpose:</a:t>
            </a:r>
            <a:r>
              <a:rPr sz="1600" b="1" spc="-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-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simple,</a:t>
            </a:r>
            <a:r>
              <a:rPr sz="16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instance-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6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b="1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classification</a:t>
            </a:r>
            <a:r>
              <a:rPr sz="16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regression.</a:t>
            </a:r>
            <a:r>
              <a:rPr sz="1600" b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6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predicts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point</a:t>
            </a:r>
            <a:r>
              <a:rPr sz="16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6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classes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6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nearest</a:t>
            </a:r>
            <a:r>
              <a:rPr sz="16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neighbors.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812800" indent="-342900">
              <a:lnSpc>
                <a:spcPct val="100000"/>
              </a:lnSpc>
              <a:spcBef>
                <a:spcPts val="275"/>
              </a:spcBef>
              <a:buSzPct val="63000"/>
              <a:buFont typeface="Symbol" panose="05050102010706020507"/>
              <a:buChar char=""/>
              <a:tabLst>
                <a:tab pos="812800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Parameters: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n_neighbors</a:t>
            </a:r>
            <a:r>
              <a:rPr sz="16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(number</a:t>
            </a:r>
            <a:r>
              <a:rPr sz="16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1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neighbors</a:t>
            </a:r>
            <a:r>
              <a:rPr sz="1600" b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consider),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weights</a:t>
            </a:r>
            <a:r>
              <a:rPr sz="1600" b="1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(uniform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600" b="1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distance-based).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Decision</a:t>
            </a:r>
            <a:r>
              <a:rPr sz="18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Tree: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2800" marR="5080" indent="-342900">
              <a:lnSpc>
                <a:spcPts val="1730"/>
              </a:lnSpc>
              <a:spcBef>
                <a:spcPts val="525"/>
              </a:spcBef>
              <a:buSzPct val="63000"/>
              <a:buFont typeface="Symbol" panose="05050102010706020507"/>
              <a:buChar char=""/>
              <a:tabLst>
                <a:tab pos="812800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Purpose:</a:t>
            </a:r>
            <a:r>
              <a:rPr sz="16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6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b="1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16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classification</a:t>
            </a:r>
            <a:r>
              <a:rPr sz="16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regression</a:t>
            </a:r>
            <a:r>
              <a:rPr sz="16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tasks.</a:t>
            </a:r>
            <a:r>
              <a:rPr sz="16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splits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600" b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subsets</a:t>
            </a:r>
            <a:r>
              <a:rPr sz="16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600" b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b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600" b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features,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creating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tree-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6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decisions.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812800" marR="330200" indent="-342900">
              <a:lnSpc>
                <a:spcPts val="1720"/>
              </a:lnSpc>
              <a:spcBef>
                <a:spcPts val="495"/>
              </a:spcBef>
              <a:buSzPct val="63000"/>
              <a:buFont typeface="Symbol" panose="05050102010706020507"/>
              <a:buChar char=""/>
              <a:tabLst>
                <a:tab pos="812800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6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Parameters: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max_depth</a:t>
            </a:r>
            <a:r>
              <a:rPr sz="16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(maximum</a:t>
            </a:r>
            <a:r>
              <a:rPr sz="16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depth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1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tree),</a:t>
            </a:r>
            <a:r>
              <a:rPr sz="1600" b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criterion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(function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b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measure</a:t>
            </a:r>
            <a:r>
              <a:rPr sz="16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b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1600" b="1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1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split,</a:t>
            </a:r>
            <a:r>
              <a:rPr sz="16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e.g.,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entropy</a:t>
            </a:r>
            <a:r>
              <a:rPr sz="16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gini).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92504" y="2708275"/>
            <a:ext cx="3575685" cy="13036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680"/>
              </a:spcBef>
            </a:pPr>
            <a:r>
              <a:rPr sz="4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Hyperparamete </a:t>
            </a:r>
            <a:r>
              <a:rPr sz="4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4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Tuning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5775" y="1339341"/>
            <a:ext cx="5998210" cy="165671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Optuna</a:t>
            </a:r>
            <a:r>
              <a:rPr sz="18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 powerful</a:t>
            </a:r>
            <a:r>
              <a:rPr sz="18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hyperparameter</a:t>
            </a:r>
            <a:r>
              <a:rPr sz="18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optimization</a:t>
            </a: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library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8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automates</a:t>
            </a:r>
            <a:r>
              <a:rPr sz="18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18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b="1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18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hyperparameters</a:t>
            </a:r>
            <a:r>
              <a:rPr sz="18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18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8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models.</a:t>
            </a:r>
            <a:r>
              <a:rPr sz="18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helps</a:t>
            </a:r>
            <a:r>
              <a:rPr sz="18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efficiently</a:t>
            </a:r>
            <a:r>
              <a:rPr sz="18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finding</a:t>
            </a:r>
            <a:r>
              <a:rPr sz="18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18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hyperparameters,</a:t>
            </a:r>
            <a:r>
              <a:rPr sz="18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potentially</a:t>
            </a:r>
            <a:r>
              <a:rPr sz="18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leading</a:t>
            </a:r>
            <a:r>
              <a:rPr sz="18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improved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8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performance.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Optuna</a:t>
            </a:r>
            <a:r>
              <a:rPr sz="1800" b="1" spc="-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b="1" spc="-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K-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Nearest</a:t>
            </a:r>
            <a:r>
              <a:rPr sz="1800" b="1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Neighbors</a:t>
            </a:r>
            <a:r>
              <a:rPr sz="1800" b="1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(KNN):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3228" y="2971673"/>
            <a:ext cx="5029200" cy="957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18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Objective</a:t>
            </a:r>
            <a:r>
              <a:rPr sz="18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Function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40665" indent="-2279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Optimize</a:t>
            </a:r>
            <a:r>
              <a:rPr sz="18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Study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40665" indent="-22796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3.</a:t>
            </a:r>
            <a:r>
              <a:rPr sz="18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Retrieve</a:t>
            </a:r>
            <a:r>
              <a:rPr sz="18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18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Parameters</a:t>
            </a:r>
            <a:r>
              <a:rPr sz="18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Train</a:t>
            </a:r>
            <a:r>
              <a:rPr sz="18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5775" y="3968877"/>
            <a:ext cx="5486400" cy="12668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Optuna</a:t>
            </a:r>
            <a:r>
              <a:rPr sz="18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b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Decision</a:t>
            </a:r>
            <a:r>
              <a:rPr sz="1800" b="1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Tree: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18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Objective</a:t>
            </a:r>
            <a:r>
              <a:rPr sz="18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Function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Optimize</a:t>
            </a:r>
            <a:r>
              <a:rPr sz="18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Study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3.</a:t>
            </a:r>
            <a:r>
              <a:rPr sz="18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Retrieve</a:t>
            </a:r>
            <a:r>
              <a:rPr sz="18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18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Parameters</a:t>
            </a:r>
            <a:r>
              <a:rPr sz="18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Train</a:t>
            </a:r>
            <a:r>
              <a:rPr sz="18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1080" y="5403215"/>
            <a:ext cx="393192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393192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E96F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3460" y="1447164"/>
            <a:ext cx="393192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39319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E96F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</a:rPr>
              <a:t>Model</a:t>
            </a:r>
            <a:r>
              <a:rPr sz="4400" spc="-30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Evaluation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marR="597535" indent="-228600">
              <a:lnSpc>
                <a:spcPts val="215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Model</a:t>
            </a:r>
            <a:r>
              <a:rPr spc="-80" dirty="0"/>
              <a:t> </a:t>
            </a:r>
            <a:r>
              <a:rPr spc="-10" dirty="0"/>
              <a:t>evaluation</a:t>
            </a:r>
            <a:r>
              <a:rPr spc="-60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dirty="0"/>
              <a:t>based</a:t>
            </a:r>
            <a:r>
              <a:rPr spc="-65" dirty="0"/>
              <a:t> </a:t>
            </a:r>
            <a:r>
              <a:rPr dirty="0"/>
              <a:t>on</a:t>
            </a:r>
            <a:r>
              <a:rPr spc="-8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following metrics:</a:t>
            </a:r>
            <a:endParaRPr spc="-10" dirty="0"/>
          </a:p>
          <a:p>
            <a:pPr marL="812800" lvl="1" indent="-34290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812800" algn="l"/>
              </a:tabLst>
            </a:pP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Accuracy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812800" algn="l"/>
              </a:tabLst>
            </a:pPr>
            <a:r>
              <a:rPr sz="14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Training</a:t>
            </a:r>
            <a:r>
              <a:rPr sz="1400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Time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812800" algn="l"/>
              </a:tabLst>
            </a:pP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Testing</a:t>
            </a:r>
            <a:r>
              <a:rPr sz="1400" b="1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Time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665" algn="l"/>
              </a:tabLst>
            </a:pPr>
            <a:r>
              <a:rPr b="1" dirty="0">
                <a:latin typeface="Calibri" panose="020F0502020204030204"/>
                <a:cs typeface="Calibri" panose="020F0502020204030204"/>
              </a:rPr>
              <a:t>Logistic</a:t>
            </a:r>
            <a:r>
              <a:rPr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b="1" spc="-10" dirty="0">
                <a:latin typeface="Calibri" panose="020F0502020204030204"/>
                <a:cs typeface="Calibri" panose="020F0502020204030204"/>
              </a:rPr>
              <a:t>Regression</a:t>
            </a:r>
            <a:endParaRPr b="1" spc="-10" dirty="0">
              <a:latin typeface="Calibri" panose="020F0502020204030204"/>
              <a:cs typeface="Calibri" panose="020F0502020204030204"/>
            </a:endParaRPr>
          </a:p>
          <a:p>
            <a:pPr marL="698500" marR="5080" indent="-228600">
              <a:lnSpc>
                <a:spcPts val="172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10" dirty="0"/>
              <a:t>Achieved</a:t>
            </a:r>
            <a:r>
              <a:rPr sz="1600" spc="-40" dirty="0"/>
              <a:t> </a:t>
            </a:r>
            <a:r>
              <a:rPr sz="1600" spc="-10" dirty="0"/>
              <a:t>good</a:t>
            </a:r>
            <a:r>
              <a:rPr sz="1600" spc="-50" dirty="0"/>
              <a:t> </a:t>
            </a:r>
            <a:r>
              <a:rPr sz="1600" dirty="0"/>
              <a:t>performance</a:t>
            </a:r>
            <a:r>
              <a:rPr sz="1600" spc="-20" dirty="0"/>
              <a:t> </a:t>
            </a:r>
            <a:r>
              <a:rPr sz="1600" dirty="0"/>
              <a:t>with</a:t>
            </a:r>
            <a:r>
              <a:rPr sz="1600" spc="-50" dirty="0"/>
              <a:t> </a:t>
            </a:r>
            <a:r>
              <a:rPr sz="1600" spc="-10" dirty="0"/>
              <a:t>balanced</a:t>
            </a:r>
            <a:r>
              <a:rPr sz="1600" spc="-65" dirty="0"/>
              <a:t> </a:t>
            </a:r>
            <a:r>
              <a:rPr sz="1600" spc="-10" dirty="0"/>
              <a:t>training</a:t>
            </a:r>
            <a:r>
              <a:rPr sz="1600" spc="-75" dirty="0"/>
              <a:t> </a:t>
            </a:r>
            <a:r>
              <a:rPr sz="1600" spc="-25" dirty="0"/>
              <a:t>and </a:t>
            </a:r>
            <a:r>
              <a:rPr sz="1600" dirty="0"/>
              <a:t>testing</a:t>
            </a:r>
            <a:r>
              <a:rPr sz="1600" spc="-25" dirty="0"/>
              <a:t> </a:t>
            </a:r>
            <a:r>
              <a:rPr sz="1600" spc="-10" dirty="0"/>
              <a:t>times.</a:t>
            </a:r>
            <a:endParaRPr sz="1600"/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b="1" spc="-20" dirty="0">
                <a:latin typeface="Calibri" panose="020F0502020204030204"/>
                <a:cs typeface="Calibri" panose="020F0502020204030204"/>
              </a:rPr>
              <a:t>K-</a:t>
            </a:r>
            <a:r>
              <a:rPr b="1" dirty="0">
                <a:latin typeface="Calibri" panose="020F0502020204030204"/>
                <a:cs typeface="Calibri" panose="020F0502020204030204"/>
              </a:rPr>
              <a:t>Nearest</a:t>
            </a:r>
            <a:r>
              <a:rPr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b="1" spc="-10" dirty="0">
                <a:latin typeface="Calibri" panose="020F0502020204030204"/>
                <a:cs typeface="Calibri" panose="020F0502020204030204"/>
              </a:rPr>
              <a:t>Neighbors</a:t>
            </a:r>
            <a:endParaRPr b="1" spc="-10" dirty="0">
              <a:latin typeface="Calibri" panose="020F0502020204030204"/>
              <a:cs typeface="Calibri" panose="020F0502020204030204"/>
            </a:endParaRPr>
          </a:p>
          <a:p>
            <a:pPr marL="698500" marR="233045" lvl="1" indent="-228600">
              <a:lnSpc>
                <a:spcPts val="172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Exhibited</a:t>
            </a:r>
            <a:r>
              <a:rPr sz="160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high</a:t>
            </a:r>
            <a:r>
              <a:rPr sz="16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accuracy</a:t>
            </a:r>
            <a:r>
              <a:rPr sz="16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both</a:t>
            </a:r>
            <a:r>
              <a:rPr sz="16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training</a:t>
            </a:r>
            <a:r>
              <a:rPr sz="16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6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testing,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indicating</a:t>
            </a: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strong</a:t>
            </a: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performance.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665" algn="l"/>
              </a:tabLst>
            </a:pPr>
            <a:r>
              <a:rPr b="1" dirty="0">
                <a:latin typeface="Calibri" panose="020F0502020204030204"/>
                <a:cs typeface="Calibri" panose="020F0502020204030204"/>
              </a:rPr>
              <a:t>Decision</a:t>
            </a:r>
            <a:r>
              <a:rPr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b="1" spc="-20" dirty="0">
                <a:latin typeface="Calibri" panose="020F0502020204030204"/>
                <a:cs typeface="Calibri" panose="020F0502020204030204"/>
              </a:rPr>
              <a:t>Tree</a:t>
            </a:r>
            <a:endParaRPr b="1" spc="-20" dirty="0">
              <a:latin typeface="Calibri" panose="020F0502020204030204"/>
              <a:cs typeface="Calibri" panose="020F0502020204030204"/>
            </a:endParaRPr>
          </a:p>
          <a:p>
            <a:pPr marL="698500" marR="203835" lvl="1" indent="-228600">
              <a:lnSpc>
                <a:spcPts val="172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Showed</a:t>
            </a:r>
            <a:r>
              <a:rPr sz="16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very</a:t>
            </a:r>
            <a:r>
              <a:rPr sz="16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high</a:t>
            </a:r>
            <a:r>
              <a:rPr sz="160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accuracy,</a:t>
            </a:r>
            <a:r>
              <a:rPr sz="16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especially</a:t>
            </a:r>
            <a:r>
              <a:rPr sz="1600" spc="-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16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6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training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data,</a:t>
            </a: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could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suggest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overfitting.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84568" y="2202814"/>
          <a:ext cx="4906645" cy="322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1390"/>
                <a:gridCol w="1269364"/>
                <a:gridCol w="1316989"/>
              </a:tblGrid>
              <a:tr h="9010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Model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409575">
                        <a:lnSpc>
                          <a:spcPts val="2150"/>
                        </a:lnSpc>
                        <a:spcBef>
                          <a:spcPts val="33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Training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Score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Test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Score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Logistic</a:t>
                      </a:r>
                      <a:r>
                        <a:rPr sz="18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Regression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0.9418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0.9389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</a:tr>
              <a:tr h="90233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K-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Nearest</a:t>
                      </a:r>
                      <a:r>
                        <a:rPr sz="1800" spc="-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Neighbors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0.9799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0.9799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Decision</a:t>
                      </a:r>
                      <a:r>
                        <a:rPr sz="18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Tree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0.9998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0.9944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9043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100"/>
              </a:spcBef>
            </a:pPr>
            <a:r>
              <a:rPr dirty="0"/>
              <a:t>Comparing</a:t>
            </a:r>
            <a:r>
              <a:rPr spc="-125" dirty="0"/>
              <a:t> </a:t>
            </a:r>
            <a:r>
              <a:rPr spc="-10" dirty="0"/>
              <a:t>Results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4802</Words>
  <Application>WPS Presentation</Application>
  <PresentationFormat>On-screen Show (4:3)</PresentationFormat>
  <Paragraphs>129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Times New Roman</vt:lpstr>
      <vt:lpstr>Wingdings</vt:lpstr>
      <vt:lpstr>Arial MT</vt:lpstr>
      <vt:lpstr>Symbol</vt:lpstr>
      <vt:lpstr>Microsoft YaHei</vt:lpstr>
      <vt:lpstr>Arial Unicode MS</vt:lpstr>
      <vt:lpstr>Office Theme</vt:lpstr>
      <vt:lpstr>PowerPoint 演示文稿</vt:lpstr>
      <vt:lpstr>What is Network Intrusion?</vt:lpstr>
      <vt:lpstr>Problem Statement</vt:lpstr>
      <vt:lpstr>About Dataset</vt:lpstr>
      <vt:lpstr>Data Preprocessing</vt:lpstr>
      <vt:lpstr>Model Training</vt:lpstr>
      <vt:lpstr>PowerPoint 演示文稿</vt:lpstr>
      <vt:lpstr>Model Evaluation</vt:lpstr>
      <vt:lpstr>Comparing Results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Shivendra</dc:creator>
  <cp:lastModifiedBy>Shivendra</cp:lastModifiedBy>
  <cp:revision>1</cp:revision>
  <dcterms:created xsi:type="dcterms:W3CDTF">2024-12-07T03:58:52Z</dcterms:created>
  <dcterms:modified xsi:type="dcterms:W3CDTF">2024-12-07T03:58:52Z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2024-12-07T05:30:00Z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2024-12-07T05:30:00Z</vt:filetime>
  </property>
  <property fmtid="{D5CDD505-2E9C-101B-9397-08002B2CF9AE}" pid="5" name="Producer">
    <vt:lpwstr>Microsoft® Word for Microsoft 365</vt:lpwstr>
  </property>
  <property fmtid="{D5CDD505-2E9C-101B-9397-08002B2CF9AE}" pid="6" name="ICV">
    <vt:lpwstr>C3F3D43A02D240468965C516A39A95B3_12</vt:lpwstr>
  </property>
  <property fmtid="{D5CDD505-2E9C-101B-9397-08002B2CF9AE}" pid="7" name="KSOProductBuildVer">
    <vt:lpwstr>2057-12.2.0.18639</vt:lpwstr>
  </property>
</Properties>
</file>