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1" r:id="rId5"/>
    <p:sldId id="259" r:id="rId6"/>
    <p:sldId id="258"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6600" u="sng" dirty="0" smtClean="0"/>
              <a:t>Store  management</a:t>
            </a:r>
            <a:br>
              <a:rPr lang="en-IN" sz="6600" u="sng" dirty="0" smtClean="0"/>
            </a:br>
            <a:r>
              <a:rPr lang="en-IN" sz="6600" u="sng" dirty="0" smtClean="0"/>
              <a:t>system</a:t>
            </a:r>
            <a:endParaRPr lang="en-IN" u="sng" dirty="0"/>
          </a:p>
        </p:txBody>
      </p:sp>
      <p:sp>
        <p:nvSpPr>
          <p:cNvPr id="3" name="Subtitle 2"/>
          <p:cNvSpPr>
            <a:spLocks noGrp="1"/>
          </p:cNvSpPr>
          <p:nvPr>
            <p:ph type="subTitle" idx="1"/>
          </p:nvPr>
        </p:nvSpPr>
        <p:spPr/>
        <p:txBody>
          <a:bodyPr>
            <a:normAutofit lnSpcReduction="10000"/>
          </a:bodyPr>
          <a:lstStyle/>
          <a:p>
            <a:endParaRPr lang="en-IN" sz="2800" dirty="0" smtClean="0"/>
          </a:p>
          <a:p>
            <a:r>
              <a:rPr lang="en-IN" sz="2800" u="sng" dirty="0" smtClean="0"/>
              <a:t>Created by</a:t>
            </a:r>
            <a:r>
              <a:rPr lang="en-IN" sz="2800" dirty="0" smtClean="0"/>
              <a:t> : Shobhit </a:t>
            </a:r>
            <a:r>
              <a:rPr lang="en-IN" sz="2800" dirty="0" err="1" smtClean="0"/>
              <a:t>dixit</a:t>
            </a:r>
            <a:r>
              <a:rPr lang="en-IN" sz="2800" dirty="0" smtClean="0"/>
              <a:t> , </a:t>
            </a:r>
            <a:r>
              <a:rPr lang="en-IN" sz="2800" dirty="0" err="1" smtClean="0"/>
              <a:t>vikram</a:t>
            </a:r>
            <a:r>
              <a:rPr lang="en-IN" sz="2800" dirty="0" smtClean="0"/>
              <a:t> </a:t>
            </a:r>
            <a:r>
              <a:rPr lang="en-IN" sz="2800" dirty="0" err="1" smtClean="0"/>
              <a:t>chaurasia</a:t>
            </a:r>
            <a:r>
              <a:rPr lang="en-IN" sz="2800" dirty="0" smtClean="0"/>
              <a:t> and                      </a:t>
            </a:r>
            <a:r>
              <a:rPr lang="en-IN" sz="2800" dirty="0" err="1" smtClean="0"/>
              <a:t>Siddharth</a:t>
            </a:r>
            <a:r>
              <a:rPr lang="en-IN" sz="2800" dirty="0"/>
              <a:t> </a:t>
            </a:r>
            <a:r>
              <a:rPr lang="en-IN" sz="2800" dirty="0" err="1" smtClean="0"/>
              <a:t>garg</a:t>
            </a:r>
            <a:endParaRPr lang="en-IN" sz="2800" dirty="0" smtClean="0"/>
          </a:p>
        </p:txBody>
      </p:sp>
    </p:spTree>
    <p:extLst>
      <p:ext uri="{BB962C8B-B14F-4D97-AF65-F5344CB8AC3E}">
        <p14:creationId xmlns:p14="http://schemas.microsoft.com/office/powerpoint/2010/main" val="260602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3032"/>
            <a:ext cx="9905998" cy="1300766"/>
          </a:xfrm>
        </p:spPr>
        <p:txBody>
          <a:bodyPr>
            <a:normAutofit/>
          </a:bodyPr>
          <a:lstStyle/>
          <a:p>
            <a:pPr algn="ctr"/>
            <a:r>
              <a:rPr lang="en-IN" sz="5400" u="sng" dirty="0" smtClean="0"/>
              <a:t>Objective  of  Existing </a:t>
            </a:r>
            <a:r>
              <a:rPr lang="en-IN" sz="5400" u="sng" dirty="0"/>
              <a:t>System </a:t>
            </a:r>
          </a:p>
        </p:txBody>
      </p:sp>
      <p:sp>
        <p:nvSpPr>
          <p:cNvPr id="3" name="Content Placeholder 2"/>
          <p:cNvSpPr>
            <a:spLocks noGrp="1"/>
          </p:cNvSpPr>
          <p:nvPr>
            <p:ph idx="1"/>
          </p:nvPr>
        </p:nvSpPr>
        <p:spPr>
          <a:xfrm>
            <a:off x="1141412" y="1403798"/>
            <a:ext cx="9905999" cy="5125791"/>
          </a:xfrm>
        </p:spPr>
        <p:txBody>
          <a:bodyPr>
            <a:normAutofit/>
          </a:bodyPr>
          <a:lstStyle/>
          <a:p>
            <a:r>
              <a:rPr lang="en-IN" i="1" dirty="0"/>
              <a:t>The Store Management in early years when they are not computerised were difficult to be managed and requires daily observation of the product they possess. The information about product was recorded in the files or on paper. </a:t>
            </a:r>
            <a:endParaRPr lang="en-IN" dirty="0"/>
          </a:p>
          <a:p>
            <a:r>
              <a:rPr lang="en-IN" i="1" dirty="0"/>
              <a:t>In this proposed store management system all the requirements has been added which makes the shopkeeper to perform all their tasks by their own such as knowing details of daily transactions, preparing balance sheet and knowing details of each products under their shop by just one click. Each customers will have a unique bill </a:t>
            </a:r>
            <a:r>
              <a:rPr lang="en-IN" i="1" dirty="0" smtClean="0"/>
              <a:t>id and </a:t>
            </a:r>
            <a:r>
              <a:rPr lang="en-IN" i="1" dirty="0"/>
              <a:t>product id along with the description of product such as model number, name, number of quantities, price of each product, total price along with the date and time. </a:t>
            </a:r>
          </a:p>
        </p:txBody>
      </p:sp>
    </p:spTree>
    <p:extLst>
      <p:ext uri="{BB962C8B-B14F-4D97-AF65-F5344CB8AC3E}">
        <p14:creationId xmlns:p14="http://schemas.microsoft.com/office/powerpoint/2010/main" val="224412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9905998" cy="1722783"/>
          </a:xfrm>
        </p:spPr>
        <p:txBody>
          <a:bodyPr>
            <a:normAutofit/>
          </a:bodyPr>
          <a:lstStyle/>
          <a:p>
            <a:pPr algn="ctr"/>
            <a:r>
              <a:rPr lang="en-IN" sz="4800" u="sng" dirty="0" smtClean="0"/>
              <a:t>main  Menu</a:t>
            </a:r>
            <a:endParaRPr lang="en-IN" sz="48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555" y="1404731"/>
            <a:ext cx="8666921" cy="5088835"/>
          </a:xfrm>
        </p:spPr>
      </p:pic>
    </p:spTree>
    <p:extLst>
      <p:ext uri="{BB962C8B-B14F-4D97-AF65-F5344CB8AC3E}">
        <p14:creationId xmlns:p14="http://schemas.microsoft.com/office/powerpoint/2010/main" val="361281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3335"/>
            <a:ext cx="9905998" cy="1120462"/>
          </a:xfrm>
        </p:spPr>
        <p:txBody>
          <a:bodyPr>
            <a:normAutofit/>
          </a:bodyPr>
          <a:lstStyle/>
          <a:p>
            <a:pPr algn="ctr"/>
            <a:r>
              <a:rPr lang="en-IN" sz="5400" u="sng" dirty="0" smtClean="0"/>
              <a:t>Edit menu</a:t>
            </a:r>
            <a:endParaRPr lang="en-IN" sz="5400" u="sng" dirty="0"/>
          </a:p>
        </p:txBody>
      </p:sp>
      <p:sp>
        <p:nvSpPr>
          <p:cNvPr id="3" name="Content Placeholder 2"/>
          <p:cNvSpPr>
            <a:spLocks noGrp="1"/>
          </p:cNvSpPr>
          <p:nvPr>
            <p:ph idx="1"/>
          </p:nvPr>
        </p:nvSpPr>
        <p:spPr>
          <a:xfrm>
            <a:off x="1141412" y="1506828"/>
            <a:ext cx="9905999" cy="4906851"/>
          </a:xfrm>
        </p:spPr>
        <p:txBody>
          <a:bodyPr>
            <a:normAutofit/>
          </a:bodyPr>
          <a:lstStyle/>
          <a:p>
            <a:r>
              <a:rPr lang="en-IN" dirty="0"/>
              <a:t>It’s very hard for the shopkeeper to remember their cost price and in what price these items to be sold. As the market goes up and down for various products daily, so there should be some proper medium through which prices of these items can be changed frequently without any problem.</a:t>
            </a:r>
          </a:p>
          <a:p>
            <a:r>
              <a:rPr lang="en-IN" dirty="0"/>
              <a:t>The Store management system will enable its user’s keep their customers report secure, so that next time these customers when arrive to their shop, do not have to enter their details again. Buyers will also able to select products options while purchasing through computer screen and can make their payment from that particular screen and pick up their materials which they have selected at the pickup </a:t>
            </a:r>
            <a:r>
              <a:rPr lang="en-IN" dirty="0" err="1"/>
              <a:t>center</a:t>
            </a:r>
            <a:r>
              <a:rPr lang="en-IN" dirty="0"/>
              <a:t> within the shop.</a:t>
            </a:r>
          </a:p>
          <a:p>
            <a:endParaRPr lang="en-IN" dirty="0"/>
          </a:p>
        </p:txBody>
      </p:sp>
    </p:spTree>
    <p:extLst>
      <p:ext uri="{BB962C8B-B14F-4D97-AF65-F5344CB8AC3E}">
        <p14:creationId xmlns:p14="http://schemas.microsoft.com/office/powerpoint/2010/main" val="274021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5910"/>
            <a:ext cx="9905998" cy="1056067"/>
          </a:xfrm>
        </p:spPr>
        <p:txBody>
          <a:bodyPr>
            <a:normAutofit/>
          </a:bodyPr>
          <a:lstStyle/>
          <a:p>
            <a:pPr algn="ctr"/>
            <a:r>
              <a:rPr lang="en-IN" sz="4800" u="sng" dirty="0" smtClean="0"/>
              <a:t>EDIT   MENU</a:t>
            </a:r>
            <a:endParaRPr lang="en-IN" sz="4800"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0163" y="1300765"/>
            <a:ext cx="8796271" cy="5228823"/>
          </a:xfrm>
        </p:spPr>
      </p:pic>
    </p:spTree>
    <p:extLst>
      <p:ext uri="{BB962C8B-B14F-4D97-AF65-F5344CB8AC3E}">
        <p14:creationId xmlns:p14="http://schemas.microsoft.com/office/powerpoint/2010/main" val="178096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53" y="193516"/>
            <a:ext cx="9905998" cy="1081492"/>
          </a:xfrm>
        </p:spPr>
        <p:txBody>
          <a:bodyPr>
            <a:normAutofit/>
          </a:bodyPr>
          <a:lstStyle/>
          <a:p>
            <a:pPr algn="ctr"/>
            <a:r>
              <a:rPr lang="en-IN" sz="4400" u="sng" dirty="0" smtClean="0"/>
              <a:t>LIST OF ITEMS</a:t>
            </a:r>
            <a:endParaRPr lang="en-IN" sz="44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8954" y="1275008"/>
            <a:ext cx="8512935" cy="5215944"/>
          </a:xfrm>
        </p:spPr>
      </p:pic>
    </p:spTree>
    <p:extLst>
      <p:ext uri="{BB962C8B-B14F-4D97-AF65-F5344CB8AC3E}">
        <p14:creationId xmlns:p14="http://schemas.microsoft.com/office/powerpoint/2010/main" val="53818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1668"/>
            <a:ext cx="9905998" cy="1197735"/>
          </a:xfrm>
        </p:spPr>
        <p:txBody>
          <a:bodyPr>
            <a:normAutofit/>
          </a:bodyPr>
          <a:lstStyle/>
          <a:p>
            <a:pPr algn="ctr"/>
            <a:r>
              <a:rPr lang="en-IN" sz="5400" u="sng" dirty="0"/>
              <a:t>Feasibility </a:t>
            </a:r>
          </a:p>
        </p:txBody>
      </p:sp>
      <p:sp>
        <p:nvSpPr>
          <p:cNvPr id="3" name="Content Placeholder 2"/>
          <p:cNvSpPr>
            <a:spLocks noGrp="1"/>
          </p:cNvSpPr>
          <p:nvPr>
            <p:ph idx="1"/>
          </p:nvPr>
        </p:nvSpPr>
        <p:spPr>
          <a:xfrm>
            <a:off x="1141412" y="1081825"/>
            <a:ext cx="9905999" cy="5396248"/>
          </a:xfrm>
        </p:spPr>
        <p:txBody>
          <a:bodyPr>
            <a:normAutofit lnSpcReduction="10000"/>
          </a:bodyPr>
          <a:lstStyle/>
          <a:p>
            <a:r>
              <a:rPr lang="en-IN" sz="2600" dirty="0"/>
              <a:t>A.	Economic feasibility:                                                                                                         </a:t>
            </a:r>
          </a:p>
          <a:p>
            <a:pPr marL="0" indent="0">
              <a:buNone/>
            </a:pPr>
            <a:r>
              <a:rPr lang="en-IN" sz="2600" dirty="0" smtClean="0"/>
              <a:t>                                    </a:t>
            </a:r>
            <a:r>
              <a:rPr lang="en-IN" sz="2600" dirty="0"/>
              <a:t>With the new system, the load of large employment and large number of employees can be reduced. Since, the system is capable of doing work, thus there is need of only few people who can handle the system.</a:t>
            </a:r>
          </a:p>
          <a:p>
            <a:r>
              <a:rPr lang="en-IN" sz="2600" dirty="0"/>
              <a:t>B.	Operation feasibility:                                                                                                    </a:t>
            </a:r>
          </a:p>
          <a:p>
            <a:pPr marL="0" indent="0">
              <a:buNone/>
            </a:pPr>
            <a:r>
              <a:rPr lang="en-IN" sz="2600" smtClean="0"/>
              <a:t>                                   </a:t>
            </a:r>
            <a:r>
              <a:rPr lang="en-IN" sz="2600" dirty="0"/>
              <a:t>The new system can allow to do lot of operations. We can feed large number of data and search for any data when required. Bills are being calculated as quickly as possible and without any error. With the help of some operations we can form overall report of the records present in the system.</a:t>
            </a:r>
          </a:p>
          <a:p>
            <a:endParaRPr lang="en-IN" dirty="0"/>
          </a:p>
        </p:txBody>
      </p:sp>
    </p:spTree>
    <p:extLst>
      <p:ext uri="{BB962C8B-B14F-4D97-AF65-F5344CB8AC3E}">
        <p14:creationId xmlns:p14="http://schemas.microsoft.com/office/powerpoint/2010/main" val="1845142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141</TotalTime>
  <Words>287</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Store  management system</vt:lpstr>
      <vt:lpstr>Objective  of  Existing System </vt:lpstr>
      <vt:lpstr>main  Menu</vt:lpstr>
      <vt:lpstr>Edit menu</vt:lpstr>
      <vt:lpstr>EDIT   MENU</vt:lpstr>
      <vt:lpstr>LIST OF ITEMS</vt:lpstr>
      <vt:lpstr>Feasibility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management system</dc:title>
  <dc:creator>Shobhit Dixit</dc:creator>
  <cp:lastModifiedBy>Shobhit Dixit</cp:lastModifiedBy>
  <cp:revision>11</cp:revision>
  <dcterms:created xsi:type="dcterms:W3CDTF">2018-09-25T17:19:01Z</dcterms:created>
  <dcterms:modified xsi:type="dcterms:W3CDTF">2018-10-10T15:26:49Z</dcterms:modified>
</cp:coreProperties>
</file>