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3" r:id="rId4"/>
    <p:sldId id="272" r:id="rId5"/>
    <p:sldId id="274" r:id="rId6"/>
    <p:sldId id="257" r:id="rId7"/>
    <p:sldId id="268" r:id="rId8"/>
    <p:sldId id="269" r:id="rId9"/>
    <p:sldId id="270" r:id="rId10"/>
    <p:sldId id="267" r:id="rId11"/>
    <p:sldId id="258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0492B-B156-6760-6B42-03F999F77AE1}" v="16" dt="2018-12-10T23:50:04.792"/>
    <p1510:client id="{E32D5BFF-ED6B-DD86-B22A-C361157A470F}" v="533" dt="2018-12-11T00:03:13.055"/>
    <p1510:client id="{9920C609-542C-EF08-7744-D0F726CCC182}" v="126" dt="2018-12-11T20:41:05.781"/>
    <p1510:client id="{A46B2F49-5048-C86A-77E9-0F18F758FE15}" v="634" dt="2018-12-11T16:05:54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BHIT.RATAN@baruchmail.cuny.edu" userId="S::shobhit.ratan@baruchmail.cuny.edu::32797908-b33c-42ae-9ecb-dc4c0af7ec18" providerId="AD" clId="Web-{BB11B850-D762-589D-8DF2-8F570AF1E6FD}"/>
    <pc:docChg chg="addSld modSld sldOrd">
      <pc:chgData name="SHOBHIT.RATAN@baruchmail.cuny.edu" userId="S::shobhit.ratan@baruchmail.cuny.edu::32797908-b33c-42ae-9ecb-dc4c0af7ec18" providerId="AD" clId="Web-{BB11B850-D762-589D-8DF2-8F570AF1E6FD}" dt="2018-12-08T01:05:54.794" v="605" actId="20577"/>
      <pc:docMkLst>
        <pc:docMk/>
      </pc:docMkLst>
      <pc:sldChg chg="ord">
        <pc:chgData name="SHOBHIT.RATAN@baruchmail.cuny.edu" userId="S::shobhit.ratan@baruchmail.cuny.edu::32797908-b33c-42ae-9ecb-dc4c0af7ec18" providerId="AD" clId="Web-{BB11B850-D762-589D-8DF2-8F570AF1E6FD}" dt="2018-12-08T00:26:42.672" v="101"/>
        <pc:sldMkLst>
          <pc:docMk/>
          <pc:sldMk cId="468347545" sldId="260"/>
        </pc:sldMkLst>
      </pc:sldChg>
      <pc:sldChg chg="addSp delSp modSp add replId">
        <pc:chgData name="SHOBHIT.RATAN@baruchmail.cuny.edu" userId="S::shobhit.ratan@baruchmail.cuny.edu::32797908-b33c-42ae-9ecb-dc4c0af7ec18" providerId="AD" clId="Web-{BB11B850-D762-589D-8DF2-8F570AF1E6FD}" dt="2018-12-08T00:34:45.164" v="337" actId="20577"/>
        <pc:sldMkLst>
          <pc:docMk/>
          <pc:sldMk cId="3062972694" sldId="262"/>
        </pc:sldMkLst>
        <pc:spChg chg="add mod">
          <ac:chgData name="SHOBHIT.RATAN@baruchmail.cuny.edu" userId="S::shobhit.ratan@baruchmail.cuny.edu::32797908-b33c-42ae-9ecb-dc4c0af7ec18" providerId="AD" clId="Web-{BB11B850-D762-589D-8DF2-8F570AF1E6FD}" dt="2018-12-08T00:34:45.164" v="337" actId="20577"/>
          <ac:spMkLst>
            <pc:docMk/>
            <pc:sldMk cId="3062972694" sldId="262"/>
            <ac:spMk id="4" creationId="{9E7EEC94-CAF3-45E2-BE61-F3DECAC7E4EA}"/>
          </ac:spMkLst>
        </pc:spChg>
        <pc:picChg chg="del">
          <ac:chgData name="SHOBHIT.RATAN@baruchmail.cuny.edu" userId="S::shobhit.ratan@baruchmail.cuny.edu::32797908-b33c-42ae-9ecb-dc4c0af7ec18" providerId="AD" clId="Web-{BB11B850-D762-589D-8DF2-8F570AF1E6FD}" dt="2018-12-08T00:22:58.389" v="1"/>
          <ac:picMkLst>
            <pc:docMk/>
            <pc:sldMk cId="3062972694" sldId="262"/>
            <ac:picMk id="3" creationId="{6E67DFC9-B71A-406D-B2AE-753783E06662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BB11B850-D762-589D-8DF2-8F570AF1E6FD}" dt="2018-12-08T00:40:07.573" v="344" actId="14100"/>
        <pc:sldMkLst>
          <pc:docMk/>
          <pc:sldMk cId="483364801" sldId="263"/>
        </pc:sldMkLst>
        <pc:picChg chg="del">
          <ac:chgData name="SHOBHIT.RATAN@baruchmail.cuny.edu" userId="S::shobhit.ratan@baruchmail.cuny.edu::32797908-b33c-42ae-9ecb-dc4c0af7ec18" providerId="AD" clId="Web-{BB11B850-D762-589D-8DF2-8F570AF1E6FD}" dt="2018-12-08T00:39:53.307" v="340"/>
          <ac:picMkLst>
            <pc:docMk/>
            <pc:sldMk cId="483364801" sldId="263"/>
            <ac:picMk id="3" creationId="{8B7CD3DD-3DA4-4C74-BB0B-885582B7529D}"/>
          </ac:picMkLst>
        </pc:picChg>
        <pc:picChg chg="add mod">
          <ac:chgData name="SHOBHIT.RATAN@baruchmail.cuny.edu" userId="S::shobhit.ratan@baruchmail.cuny.edu::32797908-b33c-42ae-9ecb-dc4c0af7ec18" providerId="AD" clId="Web-{BB11B850-D762-589D-8DF2-8F570AF1E6FD}" dt="2018-12-08T00:40:07.573" v="344" actId="14100"/>
          <ac:picMkLst>
            <pc:docMk/>
            <pc:sldMk cId="483364801" sldId="263"/>
            <ac:picMk id="4" creationId="{2FA1E064-240C-4C3E-8910-191F039A0478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BB11B850-D762-589D-8DF2-8F570AF1E6FD}" dt="2018-12-08T00:41:45.683" v="352" actId="14100"/>
        <pc:sldMkLst>
          <pc:docMk/>
          <pc:sldMk cId="1677816200" sldId="264"/>
        </pc:sldMkLst>
        <pc:picChg chg="add mod">
          <ac:chgData name="SHOBHIT.RATAN@baruchmail.cuny.edu" userId="S::shobhit.ratan@baruchmail.cuny.edu::32797908-b33c-42ae-9ecb-dc4c0af7ec18" providerId="AD" clId="Web-{BB11B850-D762-589D-8DF2-8F570AF1E6FD}" dt="2018-12-08T00:41:45.683" v="352" actId="14100"/>
          <ac:picMkLst>
            <pc:docMk/>
            <pc:sldMk cId="1677816200" sldId="264"/>
            <ac:picMk id="3" creationId="{70C0B804-259A-42E1-9437-7800EECAE6B0}"/>
          </ac:picMkLst>
        </pc:picChg>
        <pc:picChg chg="del">
          <ac:chgData name="SHOBHIT.RATAN@baruchmail.cuny.edu" userId="S::shobhit.ratan@baruchmail.cuny.edu::32797908-b33c-42ae-9ecb-dc4c0af7ec18" providerId="AD" clId="Web-{BB11B850-D762-589D-8DF2-8F570AF1E6FD}" dt="2018-12-08T00:40:40.370" v="346"/>
          <ac:picMkLst>
            <pc:docMk/>
            <pc:sldMk cId="1677816200" sldId="264"/>
            <ac:picMk id="4" creationId="{2FA1E064-240C-4C3E-8910-191F039A0478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BB11B850-D762-589D-8DF2-8F570AF1E6FD}" dt="2018-12-08T00:44:56.013" v="359" actId="14100"/>
        <pc:sldMkLst>
          <pc:docMk/>
          <pc:sldMk cId="644472890" sldId="265"/>
        </pc:sldMkLst>
        <pc:picChg chg="del">
          <ac:chgData name="SHOBHIT.RATAN@baruchmail.cuny.edu" userId="S::shobhit.ratan@baruchmail.cuny.edu::32797908-b33c-42ae-9ecb-dc4c0af7ec18" providerId="AD" clId="Web-{BB11B850-D762-589D-8DF2-8F570AF1E6FD}" dt="2018-12-08T00:44:34.388" v="354"/>
          <ac:picMkLst>
            <pc:docMk/>
            <pc:sldMk cId="644472890" sldId="265"/>
            <ac:picMk id="3" creationId="{70C0B804-259A-42E1-9437-7800EECAE6B0}"/>
          </ac:picMkLst>
        </pc:picChg>
        <pc:picChg chg="add mod">
          <ac:chgData name="SHOBHIT.RATAN@baruchmail.cuny.edu" userId="S::shobhit.ratan@baruchmail.cuny.edu::32797908-b33c-42ae-9ecb-dc4c0af7ec18" providerId="AD" clId="Web-{BB11B850-D762-589D-8DF2-8F570AF1E6FD}" dt="2018-12-08T00:44:56.013" v="359" actId="14100"/>
          <ac:picMkLst>
            <pc:docMk/>
            <pc:sldMk cId="644472890" sldId="265"/>
            <ac:picMk id="4" creationId="{97400F0B-E7B0-41ED-8759-5C67B5A6A0C7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BB11B850-D762-589D-8DF2-8F570AF1E6FD}" dt="2018-12-08T01:05:54.794" v="604" actId="20577"/>
        <pc:sldMkLst>
          <pc:docMk/>
          <pc:sldMk cId="2874125109" sldId="266"/>
        </pc:sldMkLst>
        <pc:spChg chg="add mod">
          <ac:chgData name="SHOBHIT.RATAN@baruchmail.cuny.edu" userId="S::shobhit.ratan@baruchmail.cuny.edu::32797908-b33c-42ae-9ecb-dc4c0af7ec18" providerId="AD" clId="Web-{BB11B850-D762-589D-8DF2-8F570AF1E6FD}" dt="2018-12-08T01:05:54.794" v="604" actId="20577"/>
          <ac:spMkLst>
            <pc:docMk/>
            <pc:sldMk cId="2874125109" sldId="266"/>
            <ac:spMk id="3" creationId="{E09D4044-A8EA-4613-85F2-BDF74FE282DA}"/>
          </ac:spMkLst>
        </pc:spChg>
        <pc:picChg chg="del">
          <ac:chgData name="SHOBHIT.RATAN@baruchmail.cuny.edu" userId="S::shobhit.ratan@baruchmail.cuny.edu::32797908-b33c-42ae-9ecb-dc4c0af7ec18" providerId="AD" clId="Web-{BB11B850-D762-589D-8DF2-8F570AF1E6FD}" dt="2018-12-08T01:00:21.494" v="361"/>
          <ac:picMkLst>
            <pc:docMk/>
            <pc:sldMk cId="2874125109" sldId="266"/>
            <ac:picMk id="4" creationId="{97400F0B-E7B0-41ED-8759-5C67B5A6A0C7}"/>
          </ac:picMkLst>
        </pc:picChg>
      </pc:sldChg>
    </pc:docChg>
  </pc:docChgLst>
  <pc:docChgLst>
    <pc:chgData name="Guest User" userId="S::urn:spo:anon#1a61fbf6bd0b71f09f43b302cc1ed21dd62263172edd5a2087430c9c692fead5::" providerId="AD" clId="Web-{5EE0492B-B156-6760-6B42-03F999F77AE1}"/>
    <pc:docChg chg="addSld modSld">
      <pc:chgData name="Guest User" userId="S::urn:spo:anon#1a61fbf6bd0b71f09f43b302cc1ed21dd62263172edd5a2087430c9c692fead5::" providerId="AD" clId="Web-{5EE0492B-B156-6760-6B42-03F999F77AE1}" dt="2018-12-11T00:33:51.487" v="42"/>
      <pc:docMkLst>
        <pc:docMk/>
      </pc:docMkLst>
      <pc:sldChg chg="addSp delSp modSp new">
        <pc:chgData name="Guest User" userId="S::urn:spo:anon#1a61fbf6bd0b71f09f43b302cc1ed21dd62263172edd5a2087430c9c692fead5::" providerId="AD" clId="Web-{5EE0492B-B156-6760-6B42-03F999F77AE1}" dt="2018-12-10T23:50:04.792" v="25" actId="14100"/>
        <pc:sldMkLst>
          <pc:docMk/>
          <pc:sldMk cId="1164155251" sldId="271"/>
        </pc:sldMkLst>
        <pc:spChg chg="add del mod">
          <ac:chgData name="Guest User" userId="S::urn:spo:anon#1a61fbf6bd0b71f09f43b302cc1ed21dd62263172edd5a2087430c9c692fead5::" providerId="AD" clId="Web-{5EE0492B-B156-6760-6B42-03F999F77AE1}" dt="2018-12-10T23:49:37.901" v="9"/>
          <ac:spMkLst>
            <pc:docMk/>
            <pc:sldMk cId="1164155251" sldId="271"/>
            <ac:spMk id="2" creationId="{D0CA5219-8666-426A-B93B-5158EB768EFB}"/>
          </ac:spMkLst>
        </pc:spChg>
        <pc:spChg chg="add mod">
          <ac:chgData name="Guest User" userId="S::urn:spo:anon#1a61fbf6bd0b71f09f43b302cc1ed21dd62263172edd5a2087430c9c692fead5::" providerId="AD" clId="Web-{5EE0492B-B156-6760-6B42-03F999F77AE1}" dt="2018-12-10T23:50:04.792" v="25" actId="14100"/>
          <ac:spMkLst>
            <pc:docMk/>
            <pc:sldMk cId="1164155251" sldId="271"/>
            <ac:spMk id="4" creationId="{742A6CB2-4527-4024-BAAA-62A206BC5206}"/>
          </ac:spMkLst>
        </pc:spChg>
      </pc:sldChg>
      <pc:sldChg chg="addSp modSp new">
        <pc:chgData name="Guest User" userId="S::urn:spo:anon#1a61fbf6bd0b71f09f43b302cc1ed21dd62263172edd5a2087430c9c692fead5::" providerId="AD" clId="Web-{5EE0492B-B156-6760-6B42-03F999F77AE1}" dt="2018-12-11T00:33:35.628" v="38" actId="20577"/>
        <pc:sldMkLst>
          <pc:docMk/>
          <pc:sldMk cId="1930791107" sldId="272"/>
        </pc:sldMkLst>
        <pc:spChg chg="add mod">
          <ac:chgData name="Guest User" userId="S::urn:spo:anon#1a61fbf6bd0b71f09f43b302cc1ed21dd62263172edd5a2087430c9c692fead5::" providerId="AD" clId="Web-{5EE0492B-B156-6760-6B42-03F999F77AE1}" dt="2018-12-11T00:33:32.472" v="32" actId="20577"/>
          <ac:spMkLst>
            <pc:docMk/>
            <pc:sldMk cId="1930791107" sldId="272"/>
            <ac:spMk id="2" creationId="{C523C793-374B-4A9A-A740-B475E2255094}"/>
          </ac:spMkLst>
        </pc:spChg>
        <pc:spChg chg="add mod">
          <ac:chgData name="Guest User" userId="S::urn:spo:anon#1a61fbf6bd0b71f09f43b302cc1ed21dd62263172edd5a2087430c9c692fead5::" providerId="AD" clId="Web-{5EE0492B-B156-6760-6B42-03F999F77AE1}" dt="2018-12-11T00:33:35.628" v="38" actId="20577"/>
          <ac:spMkLst>
            <pc:docMk/>
            <pc:sldMk cId="1930791107" sldId="272"/>
            <ac:spMk id="4" creationId="{E03BD08B-2B4E-4CCE-A416-1340B78B63D7}"/>
          </ac:spMkLst>
        </pc:spChg>
      </pc:sldChg>
      <pc:sldChg chg="new">
        <pc:chgData name="Guest User" userId="S::urn:spo:anon#1a61fbf6bd0b71f09f43b302cc1ed21dd62263172edd5a2087430c9c692fead5::" providerId="AD" clId="Web-{5EE0492B-B156-6760-6B42-03F999F77AE1}" dt="2018-12-11T00:33:46.597" v="41"/>
        <pc:sldMkLst>
          <pc:docMk/>
          <pc:sldMk cId="4148069635" sldId="273"/>
        </pc:sldMkLst>
      </pc:sldChg>
      <pc:sldChg chg="new">
        <pc:chgData name="Guest User" userId="S::urn:spo:anon#1a61fbf6bd0b71f09f43b302cc1ed21dd62263172edd5a2087430c9c692fead5::" providerId="AD" clId="Web-{5EE0492B-B156-6760-6B42-03F999F77AE1}" dt="2018-12-11T00:33:51.487" v="42"/>
        <pc:sldMkLst>
          <pc:docMk/>
          <pc:sldMk cId="1327187581" sldId="274"/>
        </pc:sldMkLst>
      </pc:sldChg>
    </pc:docChg>
  </pc:docChgLst>
  <pc:docChgLst>
    <pc:chgData name="Guest User" userId="S::urn:spo:anon#1a61fbf6bd0b71f09f43b302cc1ed21dd62263172edd5a2087430c9c692fead5::" providerId="AD" clId="Web-{A46B2F49-5048-C86A-77E9-0F18F758FE15}"/>
    <pc:docChg chg="modSld">
      <pc:chgData name="Guest User" userId="S::urn:spo:anon#1a61fbf6bd0b71f09f43b302cc1ed21dd62263172edd5a2087430c9c692fead5::" providerId="AD" clId="Web-{A46B2F49-5048-C86A-77E9-0F18F758FE15}" dt="2018-12-11T16:05:54.120" v="649" actId="1076"/>
      <pc:docMkLst>
        <pc:docMk/>
      </pc:docMkLst>
      <pc:sldChg chg="addSp delSp modSp">
        <pc:chgData name="Guest User" userId="S::urn:spo:anon#1a61fbf6bd0b71f09f43b302cc1ed21dd62263172edd5a2087430c9c692fead5::" providerId="AD" clId="Web-{A46B2F49-5048-C86A-77E9-0F18F758FE15}" dt="2018-12-11T16:03:42.120" v="354" actId="14100"/>
        <pc:sldMkLst>
          <pc:docMk/>
          <pc:sldMk cId="1164155251" sldId="271"/>
        </pc:sldMkLst>
        <pc:picChg chg="add del mod modCrop">
          <ac:chgData name="Guest User" userId="S::urn:spo:anon#1a61fbf6bd0b71f09f43b302cc1ed21dd62263172edd5a2087430c9c692fead5::" providerId="AD" clId="Web-{A46B2F49-5048-C86A-77E9-0F18F758FE15}" dt="2018-12-11T15:59:57.026" v="339"/>
          <ac:picMkLst>
            <pc:docMk/>
            <pc:sldMk cId="1164155251" sldId="271"/>
            <ac:picMk id="2" creationId="{1CCAF79A-66BF-45F7-B157-8BC5EBB4DAB0}"/>
          </ac:picMkLst>
        </pc:picChg>
        <pc:picChg chg="add mod">
          <ac:chgData name="Guest User" userId="S::urn:spo:anon#1a61fbf6bd0b71f09f43b302cc1ed21dd62263172edd5a2087430c9c692fead5::" providerId="AD" clId="Web-{A46B2F49-5048-C86A-77E9-0F18F758FE15}" dt="2018-12-11T16:03:42.120" v="354" actId="14100"/>
          <ac:picMkLst>
            <pc:docMk/>
            <pc:sldMk cId="1164155251" sldId="271"/>
            <ac:picMk id="5" creationId="{640C2FDA-80AF-42A5-8371-D78787C17EFF}"/>
          </ac:picMkLst>
        </pc:picChg>
      </pc:sldChg>
      <pc:sldChg chg="addSp modSp">
        <pc:chgData name="Guest User" userId="S::urn:spo:anon#1a61fbf6bd0b71f09f43b302cc1ed21dd62263172edd5a2087430c9c692fead5::" providerId="AD" clId="Web-{A46B2F49-5048-C86A-77E9-0F18F758FE15}" dt="2018-12-11T16:03:33.151" v="352" actId="14100"/>
        <pc:sldMkLst>
          <pc:docMk/>
          <pc:sldMk cId="1930791107" sldId="272"/>
        </pc:sldMkLst>
        <pc:picChg chg="add mod">
          <ac:chgData name="Guest User" userId="S::urn:spo:anon#1a61fbf6bd0b71f09f43b302cc1ed21dd62263172edd5a2087430c9c692fead5::" providerId="AD" clId="Web-{A46B2F49-5048-C86A-77E9-0F18F758FE15}" dt="2018-12-11T16:03:33.151" v="352" actId="14100"/>
          <ac:picMkLst>
            <pc:docMk/>
            <pc:sldMk cId="1930791107" sldId="272"/>
            <ac:picMk id="3" creationId="{F4703AF4-EA74-45AA-8301-B6A75448A434}"/>
          </ac:picMkLst>
        </pc:picChg>
      </pc:sldChg>
      <pc:sldChg chg="addSp modSp">
        <pc:chgData name="Guest User" userId="S::urn:spo:anon#1a61fbf6bd0b71f09f43b302cc1ed21dd62263172edd5a2087430c9c692fead5::" providerId="AD" clId="Web-{A46B2F49-5048-C86A-77E9-0F18F758FE15}" dt="2018-12-11T15:58:49.947" v="325" actId="14100"/>
        <pc:sldMkLst>
          <pc:docMk/>
          <pc:sldMk cId="4148069635" sldId="273"/>
        </pc:sldMkLst>
        <pc:spChg chg="add mod">
          <ac:chgData name="Guest User" userId="S::urn:spo:anon#1a61fbf6bd0b71f09f43b302cc1ed21dd62263172edd5a2087430c9c692fead5::" providerId="AD" clId="Web-{A46B2F49-5048-C86A-77E9-0F18F758FE15}" dt="2018-12-11T15:58:49.947" v="325" actId="14100"/>
          <ac:spMkLst>
            <pc:docMk/>
            <pc:sldMk cId="4148069635" sldId="273"/>
            <ac:spMk id="3" creationId="{83F8ECFB-C6DD-4320-80A6-800B0AF477EC}"/>
          </ac:spMkLst>
        </pc:spChg>
        <pc:spChg chg="add">
          <ac:chgData name="Guest User" userId="S::urn:spo:anon#1a61fbf6bd0b71f09f43b302cc1ed21dd62263172edd5a2087430c9c692fead5::" providerId="AD" clId="Web-{A46B2F49-5048-C86A-77E9-0F18F758FE15}" dt="2018-12-11T15:58:41.885" v="323"/>
          <ac:spMkLst>
            <pc:docMk/>
            <pc:sldMk cId="4148069635" sldId="273"/>
            <ac:spMk id="5" creationId="{D5B9B11E-E7E0-4038-9D73-7FCB153F7B94}"/>
          </ac:spMkLst>
        </pc:spChg>
      </pc:sldChg>
      <pc:sldChg chg="addSp modSp">
        <pc:chgData name="Guest User" userId="S::urn:spo:anon#1a61fbf6bd0b71f09f43b302cc1ed21dd62263172edd5a2087430c9c692fead5::" providerId="AD" clId="Web-{A46B2F49-5048-C86A-77E9-0F18F758FE15}" dt="2018-12-11T16:05:54.120" v="649" actId="1076"/>
        <pc:sldMkLst>
          <pc:docMk/>
          <pc:sldMk cId="1327187581" sldId="274"/>
        </pc:sldMkLst>
        <pc:spChg chg="add mod">
          <ac:chgData name="Guest User" userId="S::urn:spo:anon#1a61fbf6bd0b71f09f43b302cc1ed21dd62263172edd5a2087430c9c692fead5::" providerId="AD" clId="Web-{A46B2F49-5048-C86A-77E9-0F18F758FE15}" dt="2018-12-11T16:05:54.120" v="649" actId="1076"/>
          <ac:spMkLst>
            <pc:docMk/>
            <pc:sldMk cId="1327187581" sldId="274"/>
            <ac:spMk id="3" creationId="{932D6C32-8399-4E4D-AAFD-1ACB85503CC7}"/>
          </ac:spMkLst>
        </pc:spChg>
        <pc:spChg chg="add">
          <ac:chgData name="Guest User" userId="S::urn:spo:anon#1a61fbf6bd0b71f09f43b302cc1ed21dd62263172edd5a2087430c9c692fead5::" providerId="AD" clId="Web-{A46B2F49-5048-C86A-77E9-0F18F758FE15}" dt="2018-12-11T16:04:11.885" v="356"/>
          <ac:spMkLst>
            <pc:docMk/>
            <pc:sldMk cId="1327187581" sldId="274"/>
            <ac:spMk id="5" creationId="{BEE77B60-AA63-40D2-830A-B02C7D6A89C0}"/>
          </ac:spMkLst>
        </pc:spChg>
      </pc:sldChg>
    </pc:docChg>
  </pc:docChgLst>
  <pc:docChgLst>
    <pc:chgData name="Guest User" userId="S::urn:spo:anon#1a61fbf6bd0b71f09f43b302cc1ed21dd62263172edd5a2087430c9c692fead5::" providerId="AD" clId="Web-{02FA62CA-6AAA-4798-B572-D8F71E016AC5}"/>
    <pc:docChg chg="addSld modSld sldOrd">
      <pc:chgData name="Guest User" userId="S::urn:spo:anon#1a61fbf6bd0b71f09f43b302cc1ed21dd62263172edd5a2087430c9c692fead5::" providerId="AD" clId="Web-{02FA62CA-6AAA-4798-B572-D8F71E016AC5}" dt="2018-12-10T23:05:02.745" v="24" actId="20577"/>
      <pc:docMkLst>
        <pc:docMk/>
      </pc:docMkLst>
      <pc:sldChg chg="delSp modSp">
        <pc:chgData name="Guest User" userId="S::urn:spo:anon#1a61fbf6bd0b71f09f43b302cc1ed21dd62263172edd5a2087430c9c692fead5::" providerId="AD" clId="Web-{02FA62CA-6AAA-4798-B572-D8F71E016AC5}" dt="2018-12-10T23:02:14.754" v="4" actId="20577"/>
        <pc:sldMkLst>
          <pc:docMk/>
          <pc:sldMk cId="749876215" sldId="257"/>
        </pc:sldMkLst>
        <pc:spChg chg="mod">
          <ac:chgData name="Guest User" userId="S::urn:spo:anon#1a61fbf6bd0b71f09f43b302cc1ed21dd62263172edd5a2087430c9c692fead5::" providerId="AD" clId="Web-{02FA62CA-6AAA-4798-B572-D8F71E016AC5}" dt="2018-12-10T23:02:14.754" v="4" actId="20577"/>
          <ac:spMkLst>
            <pc:docMk/>
            <pc:sldMk cId="749876215" sldId="257"/>
            <ac:spMk id="2" creationId="{5C3E1ED1-91A3-45E2-BB3A-8E8830DD45F9}"/>
          </ac:spMkLst>
        </pc:spChg>
        <pc:picChg chg="del">
          <ac:chgData name="Guest User" userId="S::urn:spo:anon#1a61fbf6bd0b71f09f43b302cc1ed21dd62263172edd5a2087430c9c692fead5::" providerId="AD" clId="Web-{02FA62CA-6AAA-4798-B572-D8F71E016AC5}" dt="2018-12-10T23:02:10.051" v="1"/>
          <ac:picMkLst>
            <pc:docMk/>
            <pc:sldMk cId="749876215" sldId="257"/>
            <ac:picMk id="4" creationId="{CE2DDF09-5399-444F-A65A-7133FC8B5F81}"/>
          </ac:picMkLst>
        </pc:picChg>
      </pc:sldChg>
      <pc:sldChg chg="add replId">
        <pc:chgData name="Guest User" userId="S::urn:spo:anon#1a61fbf6bd0b71f09f43b302cc1ed21dd62263172edd5a2087430c9c692fead5::" providerId="AD" clId="Web-{02FA62CA-6AAA-4798-B572-D8F71E016AC5}" dt="2018-12-10T23:02:02.254" v="0"/>
        <pc:sldMkLst>
          <pc:docMk/>
          <pc:sldMk cId="2082402024" sldId="267"/>
        </pc:sldMkLst>
      </pc:sldChg>
      <pc:sldChg chg="modSp add replId">
        <pc:chgData name="Guest User" userId="S::urn:spo:anon#1a61fbf6bd0b71f09f43b302cc1ed21dd62263172edd5a2087430c9c692fead5::" providerId="AD" clId="Web-{02FA62CA-6AAA-4798-B572-D8F71E016AC5}" dt="2018-12-10T23:04:49.120" v="16" actId="20577"/>
        <pc:sldMkLst>
          <pc:docMk/>
          <pc:sldMk cId="1781372299" sldId="268"/>
        </pc:sldMkLst>
        <pc:spChg chg="mod">
          <ac:chgData name="Guest User" userId="S::urn:spo:anon#1a61fbf6bd0b71f09f43b302cc1ed21dd62263172edd5a2087430c9c692fead5::" providerId="AD" clId="Web-{02FA62CA-6AAA-4798-B572-D8F71E016AC5}" dt="2018-12-10T23:04:49.120" v="16" actId="20577"/>
          <ac:spMkLst>
            <pc:docMk/>
            <pc:sldMk cId="1781372299" sldId="268"/>
            <ac:spMk id="2" creationId="{5C3E1ED1-91A3-45E2-BB3A-8E8830DD45F9}"/>
          </ac:spMkLst>
        </pc:spChg>
        <pc:spChg chg="mod">
          <ac:chgData name="Guest User" userId="S::urn:spo:anon#1a61fbf6bd0b71f09f43b302cc1ed21dd62263172edd5a2087430c9c692fead5::" providerId="AD" clId="Web-{02FA62CA-6AAA-4798-B572-D8F71E016AC5}" dt="2018-12-10T23:02:38.584" v="10" actId="20577"/>
          <ac:spMkLst>
            <pc:docMk/>
            <pc:sldMk cId="1781372299" sldId="268"/>
            <ac:spMk id="4" creationId="{9E7EEC94-CAF3-45E2-BE61-F3DECAC7E4EA}"/>
          </ac:spMkLst>
        </pc:spChg>
      </pc:sldChg>
      <pc:sldChg chg="modSp add ord replId">
        <pc:chgData name="Guest User" userId="S::urn:spo:anon#1a61fbf6bd0b71f09f43b302cc1ed21dd62263172edd5a2087430c9c692fead5::" providerId="AD" clId="Web-{02FA62CA-6AAA-4798-B572-D8F71E016AC5}" dt="2018-12-10T23:04:56.542" v="19" actId="20577"/>
        <pc:sldMkLst>
          <pc:docMk/>
          <pc:sldMk cId="3379511978" sldId="269"/>
        </pc:sldMkLst>
        <pc:spChg chg="mod">
          <ac:chgData name="Guest User" userId="S::urn:spo:anon#1a61fbf6bd0b71f09f43b302cc1ed21dd62263172edd5a2087430c9c692fead5::" providerId="AD" clId="Web-{02FA62CA-6AAA-4798-B572-D8F71E016AC5}" dt="2018-12-10T23:04:56.542" v="19" actId="20577"/>
          <ac:spMkLst>
            <pc:docMk/>
            <pc:sldMk cId="3379511978" sldId="269"/>
            <ac:spMk id="2" creationId="{5C3E1ED1-91A3-45E2-BB3A-8E8830DD45F9}"/>
          </ac:spMkLst>
        </pc:spChg>
      </pc:sldChg>
      <pc:sldChg chg="modSp add replId">
        <pc:chgData name="Guest User" userId="S::urn:spo:anon#1a61fbf6bd0b71f09f43b302cc1ed21dd62263172edd5a2087430c9c692fead5::" providerId="AD" clId="Web-{02FA62CA-6AAA-4798-B572-D8F71E016AC5}" dt="2018-12-10T23:05:01.417" v="22" actId="20577"/>
        <pc:sldMkLst>
          <pc:docMk/>
          <pc:sldMk cId="3226182349" sldId="270"/>
        </pc:sldMkLst>
        <pc:spChg chg="mod">
          <ac:chgData name="Guest User" userId="S::urn:spo:anon#1a61fbf6bd0b71f09f43b302cc1ed21dd62263172edd5a2087430c9c692fead5::" providerId="AD" clId="Web-{02FA62CA-6AAA-4798-B572-D8F71E016AC5}" dt="2018-12-10T23:05:01.417" v="22" actId="20577"/>
          <ac:spMkLst>
            <pc:docMk/>
            <pc:sldMk cId="3226182349" sldId="270"/>
            <ac:spMk id="2" creationId="{5C3E1ED1-91A3-45E2-BB3A-8E8830DD45F9}"/>
          </ac:spMkLst>
        </pc:spChg>
      </pc:sldChg>
    </pc:docChg>
  </pc:docChgLst>
  <pc:docChgLst>
    <pc:chgData name="SHOBHIT.RATAN@baruchmail.cuny.edu" userId="S::shobhit.ratan@baruchmail.cuny.edu::32797908-b33c-42ae-9ecb-dc4c0af7ec18" providerId="AD" clId="Web-{DEF010E5-E1FB-403B-A861-18B5C7B6555B}"/>
    <pc:docChg chg="addSld modSld sldOrd">
      <pc:chgData name="SHOBHIT.RATAN@baruchmail.cuny.edu" userId="S::shobhit.ratan@baruchmail.cuny.edu::32797908-b33c-42ae-9ecb-dc4c0af7ec18" providerId="AD" clId="Web-{DEF010E5-E1FB-403B-A861-18B5C7B6555B}" dt="2018-12-06T06:47:05.952" v="182" actId="1076"/>
      <pc:docMkLst>
        <pc:docMk/>
      </pc:docMkLst>
      <pc:sldChg chg="addSp delSp modSp new mod ord setBg">
        <pc:chgData name="SHOBHIT.RATAN@baruchmail.cuny.edu" userId="S::shobhit.ratan@baruchmail.cuny.edu::32797908-b33c-42ae-9ecb-dc4c0af7ec18" providerId="AD" clId="Web-{DEF010E5-E1FB-403B-A861-18B5C7B6555B}" dt="2018-12-06T06:18:14.780" v="94" actId="20577"/>
        <pc:sldMkLst>
          <pc:docMk/>
          <pc:sldMk cId="749876215" sldId="257"/>
        </pc:sldMkLst>
        <pc:spChg chg="mod">
          <ac:chgData name="SHOBHIT.RATAN@baruchmail.cuny.edu" userId="S::shobhit.ratan@baruchmail.cuny.edu::32797908-b33c-42ae-9ecb-dc4c0af7ec18" providerId="AD" clId="Web-{DEF010E5-E1FB-403B-A861-18B5C7B6555B}" dt="2018-12-06T06:18:14.780" v="94" actId="20577"/>
          <ac:spMkLst>
            <pc:docMk/>
            <pc:sldMk cId="749876215" sldId="257"/>
            <ac:spMk id="2" creationId="{5C3E1ED1-91A3-45E2-BB3A-8E8830DD45F9}"/>
          </ac:spMkLst>
        </pc:spChg>
        <pc:spChg chg="del">
          <ac:chgData name="SHOBHIT.RATAN@baruchmail.cuny.edu" userId="S::shobhit.ratan@baruchmail.cuny.edu::32797908-b33c-42ae-9ecb-dc4c0af7ec18" providerId="AD" clId="Web-{DEF010E5-E1FB-403B-A861-18B5C7B6555B}" dt="2018-12-06T04:46:40.420" v="46"/>
          <ac:spMkLst>
            <pc:docMk/>
            <pc:sldMk cId="749876215" sldId="257"/>
            <ac:spMk id="3" creationId="{9BC8290D-D9F6-4CE3-9742-53A0C114A8AB}"/>
          </ac:spMkLst>
        </pc:spChg>
        <pc:grpChg chg="add del">
          <ac:chgData name="SHOBHIT.RATAN@baruchmail.cuny.edu" userId="S::shobhit.ratan@baruchmail.cuny.edu::32797908-b33c-42ae-9ecb-dc4c0af7ec18" providerId="AD" clId="Web-{DEF010E5-E1FB-403B-A861-18B5C7B6555B}" dt="2018-12-06T04:54:10.159" v="56"/>
          <ac:grpSpMkLst>
            <pc:docMk/>
            <pc:sldMk cId="749876215" sldId="257"/>
            <ac:grpSpMk id="6" creationId="{9AE27B9D-0F04-458B-A718-F84902C79F7C}"/>
          </ac:grpSpMkLst>
        </pc:grpChg>
        <pc:grpChg chg="add del">
          <ac:chgData name="SHOBHIT.RATAN@baruchmail.cuny.edu" userId="S::shobhit.ratan@baruchmail.cuny.edu::32797908-b33c-42ae-9ecb-dc4c0af7ec18" providerId="AD" clId="Web-{DEF010E5-E1FB-403B-A861-18B5C7B6555B}" dt="2018-12-06T04:53:42.392" v="52"/>
          <ac:grpSpMkLst>
            <pc:docMk/>
            <pc:sldMk cId="749876215" sldId="257"/>
            <ac:grpSpMk id="9" creationId="{9AE27B9D-0F04-458B-A718-F84902C79F7C}"/>
          </ac:grpSpMkLst>
        </pc:grpChg>
        <pc:picChg chg="add del mod">
          <ac:chgData name="SHOBHIT.RATAN@baruchmail.cuny.edu" userId="S::shobhit.ratan@baruchmail.cuny.edu::32797908-b33c-42ae-9ecb-dc4c0af7ec18" providerId="AD" clId="Web-{DEF010E5-E1FB-403B-A861-18B5C7B6555B}" dt="2018-12-06T04:54:31.894" v="61" actId="1076"/>
          <ac:picMkLst>
            <pc:docMk/>
            <pc:sldMk cId="749876215" sldId="257"/>
            <ac:picMk id="4" creationId="{CE2DDF09-5399-444F-A65A-7133FC8B5F81}"/>
          </ac:picMkLst>
        </pc:picChg>
      </pc:sldChg>
      <pc:sldChg chg="addSp delSp modSp add ord replId">
        <pc:chgData name="SHOBHIT.RATAN@baruchmail.cuny.edu" userId="S::shobhit.ratan@baruchmail.cuny.edu::32797908-b33c-42ae-9ecb-dc4c0af7ec18" providerId="AD" clId="Web-{DEF010E5-E1FB-403B-A861-18B5C7B6555B}" dt="2018-12-06T06:18:19.483" v="97" actId="20577"/>
        <pc:sldMkLst>
          <pc:docMk/>
          <pc:sldMk cId="665670078" sldId="258"/>
        </pc:sldMkLst>
        <pc:spChg chg="mod">
          <ac:chgData name="SHOBHIT.RATAN@baruchmail.cuny.edu" userId="S::shobhit.ratan@baruchmail.cuny.edu::32797908-b33c-42ae-9ecb-dc4c0af7ec18" providerId="AD" clId="Web-{DEF010E5-E1FB-403B-A861-18B5C7B6555B}" dt="2018-12-06T06:18:19.483" v="97" actId="20577"/>
          <ac:spMkLst>
            <pc:docMk/>
            <pc:sldMk cId="665670078" sldId="258"/>
            <ac:spMk id="2" creationId="{5C3E1ED1-91A3-45E2-BB3A-8E8830DD45F9}"/>
          </ac:spMkLst>
        </pc:spChg>
        <pc:picChg chg="add mod">
          <ac:chgData name="SHOBHIT.RATAN@baruchmail.cuny.edu" userId="S::shobhit.ratan@baruchmail.cuny.edu::32797908-b33c-42ae-9ecb-dc4c0af7ec18" providerId="AD" clId="Web-{DEF010E5-E1FB-403B-A861-18B5C7B6555B}" dt="2018-12-06T05:45:07.846" v="82" actId="1076"/>
          <ac:picMkLst>
            <pc:docMk/>
            <pc:sldMk cId="665670078" sldId="258"/>
            <ac:picMk id="3" creationId="{8F8983BC-7F07-4A7E-AEB9-B4F11D9BE724}"/>
          </ac:picMkLst>
        </pc:picChg>
        <pc:picChg chg="del">
          <ac:chgData name="SHOBHIT.RATAN@baruchmail.cuny.edu" userId="S::shobhit.ratan@baruchmail.cuny.edu::32797908-b33c-42ae-9ecb-dc4c0af7ec18" providerId="AD" clId="Web-{DEF010E5-E1FB-403B-A861-18B5C7B6555B}" dt="2018-12-06T04:55:03.692" v="63"/>
          <ac:picMkLst>
            <pc:docMk/>
            <pc:sldMk cId="665670078" sldId="258"/>
            <ac:picMk id="4" creationId="{CE2DDF09-5399-444F-A65A-7133FC8B5F81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DEF010E5-E1FB-403B-A861-18B5C7B6555B}" dt="2018-12-06T06:18:25.187" v="100" actId="20577"/>
        <pc:sldMkLst>
          <pc:docMk/>
          <pc:sldMk cId="1072058405" sldId="259"/>
        </pc:sldMkLst>
        <pc:spChg chg="mod">
          <ac:chgData name="SHOBHIT.RATAN@baruchmail.cuny.edu" userId="S::shobhit.ratan@baruchmail.cuny.edu::32797908-b33c-42ae-9ecb-dc4c0af7ec18" providerId="AD" clId="Web-{DEF010E5-E1FB-403B-A861-18B5C7B6555B}" dt="2018-12-06T06:18:25.187" v="100" actId="20577"/>
          <ac:spMkLst>
            <pc:docMk/>
            <pc:sldMk cId="1072058405" sldId="259"/>
            <ac:spMk id="2" creationId="{5C3E1ED1-91A3-45E2-BB3A-8E8830DD45F9}"/>
          </ac:spMkLst>
        </pc:spChg>
        <pc:picChg chg="add mod">
          <ac:chgData name="SHOBHIT.RATAN@baruchmail.cuny.edu" userId="S::shobhit.ratan@baruchmail.cuny.edu::32797908-b33c-42ae-9ecb-dc4c0af7ec18" providerId="AD" clId="Web-{DEF010E5-E1FB-403B-A861-18B5C7B6555B}" dt="2018-12-06T05:44:30.768" v="79" actId="14100"/>
          <ac:picMkLst>
            <pc:docMk/>
            <pc:sldMk cId="1072058405" sldId="259"/>
            <ac:picMk id="3" creationId="{6E67DFC9-B71A-406D-B2AE-753783E06662}"/>
          </ac:picMkLst>
        </pc:picChg>
        <pc:picChg chg="del">
          <ac:chgData name="SHOBHIT.RATAN@baruchmail.cuny.edu" userId="S::shobhit.ratan@baruchmail.cuny.edu::32797908-b33c-42ae-9ecb-dc4c0af7ec18" providerId="AD" clId="Web-{DEF010E5-E1FB-403B-A861-18B5C7B6555B}" dt="2018-12-06T05:44:00.033" v="71"/>
          <ac:picMkLst>
            <pc:docMk/>
            <pc:sldMk cId="1072058405" sldId="259"/>
            <ac:picMk id="4" creationId="{CE2DDF09-5399-444F-A65A-7133FC8B5F81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DEF010E5-E1FB-403B-A861-18B5C7B6555B}" dt="2018-12-06T06:18:29.827" v="103" actId="20577"/>
        <pc:sldMkLst>
          <pc:docMk/>
          <pc:sldMk cId="468347545" sldId="260"/>
        </pc:sldMkLst>
        <pc:spChg chg="mod">
          <ac:chgData name="SHOBHIT.RATAN@baruchmail.cuny.edu" userId="S::shobhit.ratan@baruchmail.cuny.edu::32797908-b33c-42ae-9ecb-dc4c0af7ec18" providerId="AD" clId="Web-{DEF010E5-E1FB-403B-A861-18B5C7B6555B}" dt="2018-12-06T06:18:29.827" v="103" actId="20577"/>
          <ac:spMkLst>
            <pc:docMk/>
            <pc:sldMk cId="468347545" sldId="260"/>
            <ac:spMk id="2" creationId="{5C3E1ED1-91A3-45E2-BB3A-8E8830DD45F9}"/>
          </ac:spMkLst>
        </pc:spChg>
        <pc:picChg chg="del">
          <ac:chgData name="SHOBHIT.RATAN@baruchmail.cuny.edu" userId="S::shobhit.ratan@baruchmail.cuny.edu::32797908-b33c-42ae-9ecb-dc4c0af7ec18" providerId="AD" clId="Web-{DEF010E5-E1FB-403B-A861-18B5C7B6555B}" dt="2018-12-06T06:11:35.470" v="85"/>
          <ac:picMkLst>
            <pc:docMk/>
            <pc:sldMk cId="468347545" sldId="260"/>
            <ac:picMk id="3" creationId="{6E67DFC9-B71A-406D-B2AE-753783E06662}"/>
          </ac:picMkLst>
        </pc:picChg>
        <pc:picChg chg="add mod">
          <ac:chgData name="SHOBHIT.RATAN@baruchmail.cuny.edu" userId="S::shobhit.ratan@baruchmail.cuny.edu::32797908-b33c-42ae-9ecb-dc4c0af7ec18" providerId="AD" clId="Web-{DEF010E5-E1FB-403B-A861-18B5C7B6555B}" dt="2018-12-06T06:12:27.519" v="89" actId="14100"/>
          <ac:picMkLst>
            <pc:docMk/>
            <pc:sldMk cId="468347545" sldId="260"/>
            <ac:picMk id="4" creationId="{E46A5370-B95D-4527-861A-74954D537598}"/>
          </ac:picMkLst>
        </pc:picChg>
      </pc:sldChg>
      <pc:sldChg chg="addSp delSp modSp add replId">
        <pc:chgData name="SHOBHIT.RATAN@baruchmail.cuny.edu" userId="S::shobhit.ratan@baruchmail.cuny.edu::32797908-b33c-42ae-9ecb-dc4c0af7ec18" providerId="AD" clId="Web-{DEF010E5-E1FB-403B-A861-18B5C7B6555B}" dt="2018-12-06T06:47:05.952" v="182" actId="1076"/>
        <pc:sldMkLst>
          <pc:docMk/>
          <pc:sldMk cId="4212489960" sldId="261"/>
        </pc:sldMkLst>
        <pc:spChg chg="mod">
          <ac:chgData name="SHOBHIT.RATAN@baruchmail.cuny.edu" userId="S::shobhit.ratan@baruchmail.cuny.edu::32797908-b33c-42ae-9ecb-dc4c0af7ec18" providerId="AD" clId="Web-{DEF010E5-E1FB-403B-A861-18B5C7B6555B}" dt="2018-12-06T06:20:00.908" v="176" actId="14100"/>
          <ac:spMkLst>
            <pc:docMk/>
            <pc:sldMk cId="4212489960" sldId="261"/>
            <ac:spMk id="2" creationId="{5C3E1ED1-91A3-45E2-BB3A-8E8830DD45F9}"/>
          </ac:spMkLst>
        </pc:spChg>
        <pc:picChg chg="add mod">
          <ac:chgData name="SHOBHIT.RATAN@baruchmail.cuny.edu" userId="S::shobhit.ratan@baruchmail.cuny.edu::32797908-b33c-42ae-9ecb-dc4c0af7ec18" providerId="AD" clId="Web-{DEF010E5-E1FB-403B-A861-18B5C7B6555B}" dt="2018-12-06T06:47:05.952" v="182" actId="1076"/>
          <ac:picMkLst>
            <pc:docMk/>
            <pc:sldMk cId="4212489960" sldId="261"/>
            <ac:picMk id="3" creationId="{8B7CD3DD-3DA4-4C74-BB0B-885582B7529D}"/>
          </ac:picMkLst>
        </pc:picChg>
        <pc:picChg chg="del">
          <ac:chgData name="SHOBHIT.RATAN@baruchmail.cuny.edu" userId="S::shobhit.ratan@baruchmail.cuny.edu::32797908-b33c-42ae-9ecb-dc4c0af7ec18" providerId="AD" clId="Web-{DEF010E5-E1FB-403B-A861-18B5C7B6555B}" dt="2018-12-06T06:20:07.377" v="177"/>
          <ac:picMkLst>
            <pc:docMk/>
            <pc:sldMk cId="4212489960" sldId="261"/>
            <ac:picMk id="4" creationId="{E46A5370-B95D-4527-861A-74954D537598}"/>
          </ac:picMkLst>
        </pc:picChg>
      </pc:sldChg>
    </pc:docChg>
  </pc:docChgLst>
  <pc:docChgLst>
    <pc:chgData name="Yifan (Ethan) Yang" userId="S::yifan.yang2@baruchmail.cuny.edu::13ef598a-efb1-4f35-b302-63ad97db298f" providerId="AD" clId="Web-{E32D5BFF-ED6B-DD86-B22A-C361157A470F}"/>
    <pc:docChg chg="modSld">
      <pc:chgData name="Yifan (Ethan) Yang" userId="S::yifan.yang2@baruchmail.cuny.edu::13ef598a-efb1-4f35-b302-63ad97db298f" providerId="AD" clId="Web-{E32D5BFF-ED6B-DD86-B22A-C361157A470F}" dt="2018-12-11T00:11:58.292" v="646" actId="20577"/>
      <pc:docMkLst>
        <pc:docMk/>
      </pc:docMkLst>
      <pc:sldChg chg="addSp delSp modSp">
        <pc:chgData name="Yifan (Ethan) Yang" userId="S::yifan.yang2@baruchmail.cuny.edu::13ef598a-efb1-4f35-b302-63ad97db298f" providerId="AD" clId="Web-{E32D5BFF-ED6B-DD86-B22A-C361157A470F}" dt="2018-12-10T23:34:59.635" v="38" actId="1076"/>
        <pc:sldMkLst>
          <pc:docMk/>
          <pc:sldMk cId="749876215" sldId="257"/>
        </pc:sldMkLst>
        <pc:spChg chg="mod">
          <ac:chgData name="Yifan (Ethan) Yang" userId="S::yifan.yang2@baruchmail.cuny.edu::13ef598a-efb1-4f35-b302-63ad97db298f" providerId="AD" clId="Web-{E32D5BFF-ED6B-DD86-B22A-C361157A470F}" dt="2018-12-10T23:15:34.569" v="6" actId="14100"/>
          <ac:spMkLst>
            <pc:docMk/>
            <pc:sldMk cId="749876215" sldId="257"/>
            <ac:spMk id="2" creationId="{5C3E1ED1-91A3-45E2-BB3A-8E8830DD45F9}"/>
          </ac:spMkLst>
        </pc:spChg>
        <pc:picChg chg="add del mod">
          <ac:chgData name="Yifan (Ethan) Yang" userId="S::yifan.yang2@baruchmail.cuny.edu::13ef598a-efb1-4f35-b302-63ad97db298f" providerId="AD" clId="Web-{E32D5BFF-ED6B-DD86-B22A-C361157A470F}" dt="2018-12-10T23:32:38.113" v="26"/>
          <ac:picMkLst>
            <pc:docMk/>
            <pc:sldMk cId="749876215" sldId="257"/>
            <ac:picMk id="3" creationId="{AFA95401-090F-4DF2-A5C6-D4BC0FA3ECD1}"/>
          </ac:picMkLst>
        </pc:picChg>
        <pc:picChg chg="add mod">
          <ac:chgData name="Yifan (Ethan) Yang" userId="S::yifan.yang2@baruchmail.cuny.edu::13ef598a-efb1-4f35-b302-63ad97db298f" providerId="AD" clId="Web-{E32D5BFF-ED6B-DD86-B22A-C361157A470F}" dt="2018-12-10T23:33:54.616" v="34" actId="1076"/>
          <ac:picMkLst>
            <pc:docMk/>
            <pc:sldMk cId="749876215" sldId="257"/>
            <ac:picMk id="5" creationId="{BE068B18-74D4-4B9E-923E-6A621D8C0C8C}"/>
          </ac:picMkLst>
        </pc:picChg>
        <pc:picChg chg="add mod">
          <ac:chgData name="Yifan (Ethan) Yang" userId="S::yifan.yang2@baruchmail.cuny.edu::13ef598a-efb1-4f35-b302-63ad97db298f" providerId="AD" clId="Web-{E32D5BFF-ED6B-DD86-B22A-C361157A470F}" dt="2018-12-10T23:34:59.635" v="38" actId="1076"/>
          <ac:picMkLst>
            <pc:docMk/>
            <pc:sldMk cId="749876215" sldId="257"/>
            <ac:picMk id="7" creationId="{C762B2BF-9CD3-4A42-BCFC-AAAC767380CD}"/>
          </ac:picMkLst>
        </pc:picChg>
      </pc:sldChg>
      <pc:sldChg chg="modSp">
        <pc:chgData name="Yifan (Ethan) Yang" userId="S::yifan.yang2@baruchmail.cuny.edu::13ef598a-efb1-4f35-b302-63ad97db298f" providerId="AD" clId="Web-{E32D5BFF-ED6B-DD86-B22A-C361157A470F}" dt="2018-12-11T00:01:35.735" v="517" actId="20577"/>
        <pc:sldMkLst>
          <pc:docMk/>
          <pc:sldMk cId="1781372299" sldId="268"/>
        </pc:sldMkLst>
        <pc:spChg chg="mod">
          <ac:chgData name="Yifan (Ethan) Yang" userId="S::yifan.yang2@baruchmail.cuny.edu::13ef598a-efb1-4f35-b302-63ad97db298f" providerId="AD" clId="Web-{E32D5BFF-ED6B-DD86-B22A-C361157A470F}" dt="2018-12-10T23:16:35.493" v="14" actId="20577"/>
          <ac:spMkLst>
            <pc:docMk/>
            <pc:sldMk cId="1781372299" sldId="268"/>
            <ac:spMk id="2" creationId="{5C3E1ED1-91A3-45E2-BB3A-8E8830DD45F9}"/>
          </ac:spMkLst>
        </pc:spChg>
        <pc:spChg chg="mod">
          <ac:chgData name="Yifan (Ethan) Yang" userId="S::yifan.yang2@baruchmail.cuny.edu::13ef598a-efb1-4f35-b302-63ad97db298f" providerId="AD" clId="Web-{E32D5BFF-ED6B-DD86-B22A-C361157A470F}" dt="2018-12-11T00:01:35.735" v="517" actId="20577"/>
          <ac:spMkLst>
            <pc:docMk/>
            <pc:sldMk cId="1781372299" sldId="268"/>
            <ac:spMk id="4" creationId="{9E7EEC94-CAF3-45E2-BE61-F3DECAC7E4EA}"/>
          </ac:spMkLst>
        </pc:spChg>
      </pc:sldChg>
      <pc:sldChg chg="addSp modSp">
        <pc:chgData name="Yifan (Ethan) Yang" userId="S::yifan.yang2@baruchmail.cuny.edu::13ef598a-efb1-4f35-b302-63ad97db298f" providerId="AD" clId="Web-{E32D5BFF-ED6B-DD86-B22A-C361157A470F}" dt="2018-12-10T23:42:47.311" v="56" actId="1076"/>
        <pc:sldMkLst>
          <pc:docMk/>
          <pc:sldMk cId="3379511978" sldId="269"/>
        </pc:sldMkLst>
        <pc:spChg chg="mod">
          <ac:chgData name="Yifan (Ethan) Yang" userId="S::yifan.yang2@baruchmail.cuny.edu::13ef598a-efb1-4f35-b302-63ad97db298f" providerId="AD" clId="Web-{E32D5BFF-ED6B-DD86-B22A-C361157A470F}" dt="2018-12-10T23:16:13.320" v="9" actId="20577"/>
          <ac:spMkLst>
            <pc:docMk/>
            <pc:sldMk cId="3379511978" sldId="269"/>
            <ac:spMk id="2" creationId="{5C3E1ED1-91A3-45E2-BB3A-8E8830DD45F9}"/>
          </ac:spMkLst>
        </pc:spChg>
        <pc:picChg chg="add mod modCrop">
          <ac:chgData name="Yifan (Ethan) Yang" userId="S::yifan.yang2@baruchmail.cuny.edu::13ef598a-efb1-4f35-b302-63ad97db298f" providerId="AD" clId="Web-{E32D5BFF-ED6B-DD86-B22A-C361157A470F}" dt="2018-12-10T23:42:47.311" v="56" actId="1076"/>
          <ac:picMkLst>
            <pc:docMk/>
            <pc:sldMk cId="3379511978" sldId="269"/>
            <ac:picMk id="3" creationId="{3C7420A9-7EF5-4AFE-8288-4F4184FB51B1}"/>
          </ac:picMkLst>
        </pc:picChg>
        <pc:picChg chg="add mod">
          <ac:chgData name="Yifan (Ethan) Yang" userId="S::yifan.yang2@baruchmail.cuny.edu::13ef598a-efb1-4f35-b302-63ad97db298f" providerId="AD" clId="Web-{E32D5BFF-ED6B-DD86-B22A-C361157A470F}" dt="2018-12-10T23:41:35.042" v="44" actId="14100"/>
          <ac:picMkLst>
            <pc:docMk/>
            <pc:sldMk cId="3379511978" sldId="269"/>
            <ac:picMk id="5" creationId="{D070C007-BE8C-4BE5-BAC4-6DAD1BD3038E}"/>
          </ac:picMkLst>
        </pc:picChg>
      </pc:sldChg>
      <pc:sldChg chg="modSp">
        <pc:chgData name="Yifan (Ethan) Yang" userId="S::yifan.yang2@baruchmail.cuny.edu::13ef598a-efb1-4f35-b302-63ad97db298f" providerId="AD" clId="Web-{E32D5BFF-ED6B-DD86-B22A-C361157A470F}" dt="2018-12-11T00:11:58.277" v="645" actId="20577"/>
        <pc:sldMkLst>
          <pc:docMk/>
          <pc:sldMk cId="3226182349" sldId="270"/>
        </pc:sldMkLst>
        <pc:spChg chg="mod">
          <ac:chgData name="Yifan (Ethan) Yang" userId="S::yifan.yang2@baruchmail.cuny.edu::13ef598a-efb1-4f35-b302-63ad97db298f" providerId="AD" clId="Web-{E32D5BFF-ED6B-DD86-B22A-C361157A470F}" dt="2018-12-10T23:16:55.072" v="18" actId="20577"/>
          <ac:spMkLst>
            <pc:docMk/>
            <pc:sldMk cId="3226182349" sldId="270"/>
            <ac:spMk id="2" creationId="{5C3E1ED1-91A3-45E2-BB3A-8E8830DD45F9}"/>
          </ac:spMkLst>
        </pc:spChg>
        <pc:spChg chg="mod">
          <ac:chgData name="Yifan (Ethan) Yang" userId="S::yifan.yang2@baruchmail.cuny.edu::13ef598a-efb1-4f35-b302-63ad97db298f" providerId="AD" clId="Web-{E32D5BFF-ED6B-DD86-B22A-C361157A470F}" dt="2018-12-11T00:11:58.277" v="645" actId="20577"/>
          <ac:spMkLst>
            <pc:docMk/>
            <pc:sldMk cId="3226182349" sldId="270"/>
            <ac:spMk id="4" creationId="{9E7EEC94-CAF3-45E2-BE61-F3DECAC7E4EA}"/>
          </ac:spMkLst>
        </pc:spChg>
      </pc:sldChg>
    </pc:docChg>
  </pc:docChgLst>
  <pc:docChgLst>
    <pc:chgData name="SHOBHIT.RATAN@baruchmail.cuny.edu" userId="S::shobhit.ratan@baruchmail.cuny.edu::32797908-b33c-42ae-9ecb-dc4c0af7ec18" providerId="AD" clId="Web-{F7049311-4A44-4F2E-A1AA-1AEC01A6EC17}"/>
    <pc:docChg chg="modSld">
      <pc:chgData name="SHOBHIT.RATAN@baruchmail.cuny.edu" userId="S::shobhit.ratan@baruchmail.cuny.edu::32797908-b33c-42ae-9ecb-dc4c0af7ec18" providerId="AD" clId="Web-{F7049311-4A44-4F2E-A1AA-1AEC01A6EC17}" dt="2018-12-11T22:48:27.584" v="35" actId="20577"/>
      <pc:docMkLst>
        <pc:docMk/>
      </pc:docMkLst>
      <pc:sldChg chg="modSp">
        <pc:chgData name="SHOBHIT.RATAN@baruchmail.cuny.edu" userId="S::shobhit.ratan@baruchmail.cuny.edu::32797908-b33c-42ae-9ecb-dc4c0af7ec18" providerId="AD" clId="Web-{F7049311-4A44-4F2E-A1AA-1AEC01A6EC17}" dt="2018-12-11T22:48:27.569" v="34" actId="20577"/>
        <pc:sldMkLst>
          <pc:docMk/>
          <pc:sldMk cId="1327187581" sldId="274"/>
        </pc:sldMkLst>
        <pc:spChg chg="mod">
          <ac:chgData name="SHOBHIT.RATAN@baruchmail.cuny.edu" userId="S::shobhit.ratan@baruchmail.cuny.edu::32797908-b33c-42ae-9ecb-dc4c0af7ec18" providerId="AD" clId="Web-{F7049311-4A44-4F2E-A1AA-1AEC01A6EC17}" dt="2018-12-11T22:48:27.569" v="34" actId="20577"/>
          <ac:spMkLst>
            <pc:docMk/>
            <pc:sldMk cId="1327187581" sldId="274"/>
            <ac:spMk id="3" creationId="{932D6C32-8399-4E4D-AAFD-1ACB85503CC7}"/>
          </ac:spMkLst>
        </pc:spChg>
      </pc:sldChg>
    </pc:docChg>
  </pc:docChgLst>
  <pc:docChgLst>
    <pc:chgData name="SHOBHIT.RATAN@baruchmail.cuny.edu" userId="S::shobhit.ratan@baruchmail.cuny.edu::32797908-b33c-42ae-9ecb-dc4c0af7ec18" providerId="AD" clId="Web-{2EC0FEAA-C682-2888-80B7-7076C4BED6E2}"/>
    <pc:docChg chg="addSld delSld modSld sldOrd">
      <pc:chgData name="SHOBHIT.RATAN@baruchmail.cuny.edu" userId="S::shobhit.ratan@baruchmail.cuny.edu::32797908-b33c-42ae-9ecb-dc4c0af7ec18" providerId="AD" clId="Web-{2EC0FEAA-C682-2888-80B7-7076C4BED6E2}" dt="2018-12-11T14:33:48.849" v="16"/>
      <pc:docMkLst>
        <pc:docMk/>
      </pc:docMkLst>
      <pc:sldChg chg="modSp ord">
        <pc:chgData name="SHOBHIT.RATAN@baruchmail.cuny.edu" userId="S::shobhit.ratan@baruchmail.cuny.edu::32797908-b33c-42ae-9ecb-dc4c0af7ec18" providerId="AD" clId="Web-{2EC0FEAA-C682-2888-80B7-7076C4BED6E2}" dt="2018-12-11T14:33:48.849" v="16"/>
        <pc:sldMkLst>
          <pc:docMk/>
          <pc:sldMk cId="1164155251" sldId="271"/>
        </pc:sldMkLst>
        <pc:spChg chg="mod">
          <ac:chgData name="SHOBHIT.RATAN@baruchmail.cuny.edu" userId="S::shobhit.ratan@baruchmail.cuny.edu::32797908-b33c-42ae-9ecb-dc4c0af7ec18" providerId="AD" clId="Web-{2EC0FEAA-C682-2888-80B7-7076C4BED6E2}" dt="2018-12-11T14:31:33.032" v="2" actId="20577"/>
          <ac:spMkLst>
            <pc:docMk/>
            <pc:sldMk cId="1164155251" sldId="271"/>
            <ac:spMk id="4" creationId="{742A6CB2-4527-4024-BAAA-62A206BC5206}"/>
          </ac:spMkLst>
        </pc:spChg>
      </pc:sldChg>
      <pc:sldChg chg="modSp ord">
        <pc:chgData name="SHOBHIT.RATAN@baruchmail.cuny.edu" userId="S::shobhit.ratan@baruchmail.cuny.edu::32797908-b33c-42ae-9ecb-dc4c0af7ec18" providerId="AD" clId="Web-{2EC0FEAA-C682-2888-80B7-7076C4BED6E2}" dt="2018-12-11T14:33:48.849" v="14"/>
        <pc:sldMkLst>
          <pc:docMk/>
          <pc:sldMk cId="1930791107" sldId="272"/>
        </pc:sldMkLst>
        <pc:spChg chg="mod">
          <ac:chgData name="SHOBHIT.RATAN@baruchmail.cuny.edu" userId="S::shobhit.ratan@baruchmail.cuny.edu::32797908-b33c-42ae-9ecb-dc4c0af7ec18" providerId="AD" clId="Web-{2EC0FEAA-C682-2888-80B7-7076C4BED6E2}" dt="2018-12-11T14:31:41.344" v="7" actId="20577"/>
          <ac:spMkLst>
            <pc:docMk/>
            <pc:sldMk cId="1930791107" sldId="272"/>
            <ac:spMk id="4" creationId="{E03BD08B-2B4E-4CCE-A416-1340B78B63D7}"/>
          </ac:spMkLst>
        </pc:spChg>
      </pc:sldChg>
      <pc:sldChg chg="ord">
        <pc:chgData name="SHOBHIT.RATAN@baruchmail.cuny.edu" userId="S::shobhit.ratan@baruchmail.cuny.edu::32797908-b33c-42ae-9ecb-dc4c0af7ec18" providerId="AD" clId="Web-{2EC0FEAA-C682-2888-80B7-7076C4BED6E2}" dt="2018-12-11T14:33:48.849" v="15"/>
        <pc:sldMkLst>
          <pc:docMk/>
          <pc:sldMk cId="4148069635" sldId="273"/>
        </pc:sldMkLst>
      </pc:sldChg>
      <pc:sldChg chg="ord">
        <pc:chgData name="SHOBHIT.RATAN@baruchmail.cuny.edu" userId="S::shobhit.ratan@baruchmail.cuny.edu::32797908-b33c-42ae-9ecb-dc4c0af7ec18" providerId="AD" clId="Web-{2EC0FEAA-C682-2888-80B7-7076C4BED6E2}" dt="2018-12-11T14:33:48.849" v="13"/>
        <pc:sldMkLst>
          <pc:docMk/>
          <pc:sldMk cId="1327187581" sldId="274"/>
        </pc:sldMkLst>
      </pc:sldChg>
      <pc:sldChg chg="add replId">
        <pc:chgData name="SHOBHIT.RATAN@baruchmail.cuny.edu" userId="S::shobhit.ratan@baruchmail.cuny.edu::32797908-b33c-42ae-9ecb-dc4c0af7ec18" providerId="AD" clId="Web-{2EC0FEAA-C682-2888-80B7-7076C4BED6E2}" dt="2018-12-11T14:32:29.190" v="10"/>
        <pc:sldMkLst>
          <pc:docMk/>
          <pc:sldMk cId="2917320958" sldId="275"/>
        </pc:sldMkLst>
      </pc:sldChg>
      <pc:sldChg chg="add del replId">
        <pc:chgData name="SHOBHIT.RATAN@baruchmail.cuny.edu" userId="S::shobhit.ratan@baruchmail.cuny.edu::32797908-b33c-42ae-9ecb-dc4c0af7ec18" providerId="AD" clId="Web-{2EC0FEAA-C682-2888-80B7-7076C4BED6E2}" dt="2018-12-11T14:33:10.910" v="12"/>
        <pc:sldMkLst>
          <pc:docMk/>
          <pc:sldMk cId="1236943826" sldId="276"/>
        </pc:sldMkLst>
      </pc:sldChg>
    </pc:docChg>
  </pc:docChgLst>
  <pc:docChgLst>
    <pc:chgData name="SHOBHIT.RATAN@baruchmail.cuny.edu" userId="S::shobhit.ratan@baruchmail.cuny.edu::32797908-b33c-42ae-9ecb-dc4c0af7ec18" providerId="AD" clId="Web-{9920C609-542C-EF08-7744-D0F726CCC182}"/>
    <pc:docChg chg="addSld delSld modSld sldOrd">
      <pc:chgData name="SHOBHIT.RATAN@baruchmail.cuny.edu" userId="S::shobhit.ratan@baruchmail.cuny.edu::32797908-b33c-42ae-9ecb-dc4c0af7ec18" providerId="AD" clId="Web-{9920C609-542C-EF08-7744-D0F726CCC182}" dt="2018-12-11T20:42:02.362" v="2833" actId="20577"/>
      <pc:docMkLst>
        <pc:docMk/>
      </pc:docMkLst>
      <pc:sldChg chg="modSp">
        <pc:chgData name="SHOBHIT.RATAN@baruchmail.cuny.edu" userId="S::shobhit.ratan@baruchmail.cuny.edu::32797908-b33c-42ae-9ecb-dc4c0af7ec18" providerId="AD" clId="Web-{9920C609-542C-EF08-7744-D0F726CCC182}" dt="2018-12-11T16:56:53.418" v="299" actId="20577"/>
        <pc:sldMkLst>
          <pc:docMk/>
          <pc:sldMk cId="421987191" sldId="256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6:56:53.418" v="299" actId="20577"/>
          <ac:spMkLst>
            <pc:docMk/>
            <pc:sldMk cId="421987191" sldId="256"/>
            <ac:spMk id="2" creationId="{BD85E1FA-7494-479B-9FC9-7992D4BB016A}"/>
          </ac:spMkLst>
        </pc:spChg>
        <pc:spChg chg="mod">
          <ac:chgData name="SHOBHIT.RATAN@baruchmail.cuny.edu" userId="S::shobhit.ratan@baruchmail.cuny.edu::32797908-b33c-42ae-9ecb-dc4c0af7ec18" providerId="AD" clId="Web-{9920C609-542C-EF08-7744-D0F726CCC182}" dt="2018-12-11T16:50:09.122" v="260" actId="1076"/>
          <ac:spMkLst>
            <pc:docMk/>
            <pc:sldMk cId="421987191" sldId="256"/>
            <ac:spMk id="3" creationId="{C32CAB46-FB74-4EB8-8F55-717868D15BA3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7:06:56.205" v="339" actId="20577"/>
        <pc:sldMkLst>
          <pc:docMk/>
          <pc:sldMk cId="749876215" sldId="257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06:56.205" v="339" actId="20577"/>
          <ac:spMkLst>
            <pc:docMk/>
            <pc:sldMk cId="749876215" sldId="257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7:39:47.665" v="666" actId="20577"/>
        <pc:sldMkLst>
          <pc:docMk/>
          <pc:sldMk cId="665670078" sldId="258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39:47.665" v="666" actId="20577"/>
          <ac:spMkLst>
            <pc:docMk/>
            <pc:sldMk cId="665670078" sldId="258"/>
            <ac:spMk id="2" creationId="{5C3E1ED1-91A3-45E2-BB3A-8E8830DD45F9}"/>
          </ac:spMkLst>
        </pc:spChg>
      </pc:sldChg>
      <pc:sldChg chg="modSp ord">
        <pc:chgData name="SHOBHIT.RATAN@baruchmail.cuny.edu" userId="S::shobhit.ratan@baruchmail.cuny.edu::32797908-b33c-42ae-9ecb-dc4c0af7ec18" providerId="AD" clId="Web-{9920C609-542C-EF08-7744-D0F726CCC182}" dt="2018-12-11T17:47:08.915" v="742"/>
        <pc:sldMkLst>
          <pc:docMk/>
          <pc:sldMk cId="1072058405" sldId="259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40:04.915" v="681" actId="20577"/>
          <ac:spMkLst>
            <pc:docMk/>
            <pc:sldMk cId="1072058405" sldId="259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7:40:49.761" v="708" actId="20577"/>
        <pc:sldMkLst>
          <pc:docMk/>
          <pc:sldMk cId="468347545" sldId="260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40:49.761" v="708" actId="20577"/>
          <ac:spMkLst>
            <pc:docMk/>
            <pc:sldMk cId="468347545" sldId="260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8:34:09.764" v="1673" actId="14100"/>
        <pc:sldMkLst>
          <pc:docMk/>
          <pc:sldMk cId="4212489960" sldId="261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8:34:09.764" v="1673" actId="14100"/>
          <ac:spMkLst>
            <pc:docMk/>
            <pc:sldMk cId="4212489960" sldId="261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9:45:15.804" v="2506" actId="20577"/>
        <pc:sldMkLst>
          <pc:docMk/>
          <pc:sldMk cId="3062972694" sldId="262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9:39:08.526" v="2414" actId="1076"/>
          <ac:spMkLst>
            <pc:docMk/>
            <pc:sldMk cId="3062972694" sldId="262"/>
            <ac:spMk id="2" creationId="{5C3E1ED1-91A3-45E2-BB3A-8E8830DD45F9}"/>
          </ac:spMkLst>
        </pc:spChg>
        <pc:spChg chg="mod">
          <ac:chgData name="SHOBHIT.RATAN@baruchmail.cuny.edu" userId="S::shobhit.ratan@baruchmail.cuny.edu::32797908-b33c-42ae-9ecb-dc4c0af7ec18" providerId="AD" clId="Web-{9920C609-542C-EF08-7744-D0F726CCC182}" dt="2018-12-11T19:45:15.804" v="2506" actId="20577"/>
          <ac:spMkLst>
            <pc:docMk/>
            <pc:sldMk cId="3062972694" sldId="262"/>
            <ac:spMk id="4" creationId="{9E7EEC94-CAF3-45E2-BE61-F3DECAC7E4EA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8:46:17.867" v="1966" actId="20577"/>
        <pc:sldMkLst>
          <pc:docMk/>
          <pc:sldMk cId="483364801" sldId="263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8:46:17.867" v="1966" actId="20577"/>
          <ac:spMkLst>
            <pc:docMk/>
            <pc:sldMk cId="483364801" sldId="263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8:38:56.008" v="1759" actId="1076"/>
        <pc:sldMkLst>
          <pc:docMk/>
          <pc:sldMk cId="1677816200" sldId="264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8:38:56.008" v="1759" actId="1076"/>
          <ac:spMkLst>
            <pc:docMk/>
            <pc:sldMk cId="1677816200" sldId="264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8:45:34.538" v="1947" actId="20577"/>
        <pc:sldMkLst>
          <pc:docMk/>
          <pc:sldMk cId="644472890" sldId="265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8:45:34.538" v="1947" actId="20577"/>
          <ac:spMkLst>
            <pc:docMk/>
            <pc:sldMk cId="644472890" sldId="265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20:42:02.362" v="2832" actId="20577"/>
        <pc:sldMkLst>
          <pc:docMk/>
          <pc:sldMk cId="2874125109" sldId="266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20:05:13.643" v="2559" actId="1076"/>
          <ac:spMkLst>
            <pc:docMk/>
            <pc:sldMk cId="2874125109" sldId="266"/>
            <ac:spMk id="2" creationId="{5C3E1ED1-91A3-45E2-BB3A-8E8830DD45F9}"/>
          </ac:spMkLst>
        </pc:spChg>
        <pc:spChg chg="mod">
          <ac:chgData name="SHOBHIT.RATAN@baruchmail.cuny.edu" userId="S::shobhit.ratan@baruchmail.cuny.edu::32797908-b33c-42ae-9ecb-dc4c0af7ec18" providerId="AD" clId="Web-{9920C609-542C-EF08-7744-D0F726CCC182}" dt="2018-12-11T20:42:02.362" v="2832" actId="20577"/>
          <ac:spMkLst>
            <pc:docMk/>
            <pc:sldMk cId="2874125109" sldId="266"/>
            <ac:spMk id="3" creationId="{E09D4044-A8EA-4613-85F2-BDF74FE282DA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7:39:22.695" v="648" actId="20577"/>
        <pc:sldMkLst>
          <pc:docMk/>
          <pc:sldMk cId="2082402024" sldId="267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39:22.695" v="648" actId="20577"/>
          <ac:spMkLst>
            <pc:docMk/>
            <pc:sldMk cId="2082402024" sldId="267"/>
            <ac:spMk id="2" creationId="{5C3E1ED1-91A3-45E2-BB3A-8E8830DD45F9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7:12:06.434" v="401" actId="20577"/>
        <pc:sldMkLst>
          <pc:docMk/>
          <pc:sldMk cId="1781372299" sldId="268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10:13.009" v="383" actId="20577"/>
          <ac:spMkLst>
            <pc:docMk/>
            <pc:sldMk cId="1781372299" sldId="268"/>
            <ac:spMk id="2" creationId="{5C3E1ED1-91A3-45E2-BB3A-8E8830DD45F9}"/>
          </ac:spMkLst>
        </pc:spChg>
        <pc:spChg chg="mod">
          <ac:chgData name="SHOBHIT.RATAN@baruchmail.cuny.edu" userId="S::shobhit.ratan@baruchmail.cuny.edu::32797908-b33c-42ae-9ecb-dc4c0af7ec18" providerId="AD" clId="Web-{9920C609-542C-EF08-7744-D0F726CCC182}" dt="2018-12-11T17:12:06.434" v="401" actId="20577"/>
          <ac:spMkLst>
            <pc:docMk/>
            <pc:sldMk cId="1781372299" sldId="268"/>
            <ac:spMk id="4" creationId="{9E7EEC94-CAF3-45E2-BE61-F3DECAC7E4EA}"/>
          </ac:spMkLst>
        </pc:spChg>
      </pc:sldChg>
      <pc:sldChg chg="modSp">
        <pc:chgData name="SHOBHIT.RATAN@baruchmail.cuny.edu" userId="S::shobhit.ratan@baruchmail.cuny.edu::32797908-b33c-42ae-9ecb-dc4c0af7ec18" providerId="AD" clId="Web-{9920C609-542C-EF08-7744-D0F726CCC182}" dt="2018-12-11T17:13:29.953" v="414" actId="14100"/>
        <pc:sldMkLst>
          <pc:docMk/>
          <pc:sldMk cId="3379511978" sldId="269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13:29.953" v="414" actId="14100"/>
          <ac:spMkLst>
            <pc:docMk/>
            <pc:sldMk cId="3379511978" sldId="269"/>
            <ac:spMk id="2" creationId="{5C3E1ED1-91A3-45E2-BB3A-8E8830DD45F9}"/>
          </ac:spMkLst>
        </pc:spChg>
      </pc:sldChg>
      <pc:sldChg chg="addSp delSp modSp">
        <pc:chgData name="SHOBHIT.RATAN@baruchmail.cuny.edu" userId="S::shobhit.ratan@baruchmail.cuny.edu::32797908-b33c-42ae-9ecb-dc4c0af7ec18" providerId="AD" clId="Web-{9920C609-542C-EF08-7744-D0F726CCC182}" dt="2018-12-11T17:33:58.371" v="629"/>
        <pc:sldMkLst>
          <pc:docMk/>
          <pc:sldMk cId="3226182349" sldId="270"/>
        </pc:sldMkLst>
        <pc:spChg chg="del mod">
          <ac:chgData name="SHOBHIT.RATAN@baruchmail.cuny.edu" userId="S::shobhit.ratan@baruchmail.cuny.edu::32797908-b33c-42ae-9ecb-dc4c0af7ec18" providerId="AD" clId="Web-{9920C609-542C-EF08-7744-D0F726CCC182}" dt="2018-12-11T17:19:53.670" v="562"/>
          <ac:spMkLst>
            <pc:docMk/>
            <pc:sldMk cId="3226182349" sldId="270"/>
            <ac:spMk id="2" creationId="{5C3E1ED1-91A3-45E2-BB3A-8E8830DD45F9}"/>
          </ac:spMkLst>
        </pc:spChg>
        <pc:spChg chg="add del">
          <ac:chgData name="SHOBHIT.RATAN@baruchmail.cuny.edu" userId="S::shobhit.ratan@baruchmail.cuny.edu::32797908-b33c-42ae-9ecb-dc4c0af7ec18" providerId="AD" clId="Web-{9920C609-542C-EF08-7744-D0F726CCC182}" dt="2018-12-11T17:33:58.371" v="629"/>
          <ac:spMkLst>
            <pc:docMk/>
            <pc:sldMk cId="3226182349" sldId="270"/>
            <ac:spMk id="3" creationId="{C2559D8C-72A0-4B37-9AC0-E9C4732D0605}"/>
          </ac:spMkLst>
        </pc:spChg>
        <pc:spChg chg="add mod">
          <ac:chgData name="SHOBHIT.RATAN@baruchmail.cuny.edu" userId="S::shobhit.ratan@baruchmail.cuny.edu::32797908-b33c-42ae-9ecb-dc4c0af7ec18" providerId="AD" clId="Web-{9920C609-542C-EF08-7744-D0F726CCC182}" dt="2018-12-11T17:20:05.889" v="564" actId="1076"/>
          <ac:spMkLst>
            <pc:docMk/>
            <pc:sldMk cId="3226182349" sldId="270"/>
            <ac:spMk id="5" creationId="{71D6AC30-DABC-4394-87A4-8226BED2651F}"/>
          </ac:spMkLst>
        </pc:spChg>
        <pc:spChg chg="add del mod">
          <ac:chgData name="SHOBHIT.RATAN@baruchmail.cuny.edu" userId="S::shobhit.ratan@baruchmail.cuny.edu::32797908-b33c-42ae-9ecb-dc4c0af7ec18" providerId="AD" clId="Web-{9920C609-542C-EF08-7744-D0F726CCC182}" dt="2018-12-11T17:19:57.810" v="563"/>
          <ac:spMkLst>
            <pc:docMk/>
            <pc:sldMk cId="3226182349" sldId="270"/>
            <ac:spMk id="7" creationId="{659220A5-F7F2-4E11-9B3B-39C0E977A31B}"/>
          </ac:spMkLst>
        </pc:spChg>
      </pc:sldChg>
      <pc:sldChg chg="modSp del">
        <pc:chgData name="SHOBHIT.RATAN@baruchmail.cuny.edu" userId="S::shobhit.ratan@baruchmail.cuny.edu::32797908-b33c-42ae-9ecb-dc4c0af7ec18" providerId="AD" clId="Web-{9920C609-542C-EF08-7744-D0F726CCC182}" dt="2018-12-11T17:07:39.925" v="342"/>
        <pc:sldMkLst>
          <pc:docMk/>
          <pc:sldMk cId="2917320958" sldId="275"/>
        </pc:sldMkLst>
        <pc:spChg chg="mod">
          <ac:chgData name="SHOBHIT.RATAN@baruchmail.cuny.edu" userId="S::shobhit.ratan@baruchmail.cuny.edu::32797908-b33c-42ae-9ecb-dc4c0af7ec18" providerId="AD" clId="Web-{9920C609-542C-EF08-7744-D0F726CCC182}" dt="2018-12-11T17:04:43.076" v="311" actId="20577"/>
          <ac:spMkLst>
            <pc:docMk/>
            <pc:sldMk cId="2917320958" sldId="275"/>
            <ac:spMk id="2" creationId="{5C3E1ED1-91A3-45E2-BB3A-8E8830DD45F9}"/>
          </ac:spMkLst>
        </pc:spChg>
      </pc:sldChg>
      <pc:sldChg chg="addSp delSp modSp new mod setBg">
        <pc:chgData name="SHOBHIT.RATAN@baruchmail.cuny.edu" userId="S::shobhit.ratan@baruchmail.cuny.edu::32797908-b33c-42ae-9ecb-dc4c0af7ec18" providerId="AD" clId="Web-{9920C609-542C-EF08-7744-D0F726CCC182}" dt="2018-12-11T15:50:35.778" v="9" actId="14100"/>
        <pc:sldMkLst>
          <pc:docMk/>
          <pc:sldMk cId="2681876745" sldId="276"/>
        </pc:sldMkLst>
        <pc:spChg chg="del">
          <ac:chgData name="SHOBHIT.RATAN@baruchmail.cuny.edu" userId="S::shobhit.ratan@baruchmail.cuny.edu::32797908-b33c-42ae-9ecb-dc4c0af7ec18" providerId="AD" clId="Web-{9920C609-542C-EF08-7744-D0F726CCC182}" dt="2018-12-11T15:50:01.136" v="1"/>
          <ac:spMkLst>
            <pc:docMk/>
            <pc:sldMk cId="2681876745" sldId="276"/>
            <ac:spMk id="2" creationId="{72220C63-6F13-4110-932F-B9AA70C1DA58}"/>
          </ac:spMkLst>
        </pc:spChg>
        <pc:spChg chg="del">
          <ac:chgData name="SHOBHIT.RATAN@baruchmail.cuny.edu" userId="S::shobhit.ratan@baruchmail.cuny.edu::32797908-b33c-42ae-9ecb-dc4c0af7ec18" providerId="AD" clId="Web-{9920C609-542C-EF08-7744-D0F726CCC182}" dt="2018-12-11T15:50:03.902" v="2"/>
          <ac:spMkLst>
            <pc:docMk/>
            <pc:sldMk cId="2681876745" sldId="276"/>
            <ac:spMk id="3" creationId="{41BB68BF-3FCD-482A-8FE8-EEEB1F464A11}"/>
          </ac:spMkLst>
        </pc:spChg>
        <pc:spChg chg="add del">
          <ac:chgData name="SHOBHIT.RATAN@baruchmail.cuny.edu" userId="S::shobhit.ratan@baruchmail.cuny.edu::32797908-b33c-42ae-9ecb-dc4c0af7ec18" providerId="AD" clId="Web-{9920C609-542C-EF08-7744-D0F726CCC182}" dt="2018-12-11T15:50:16.980" v="5"/>
          <ac:spMkLst>
            <pc:docMk/>
            <pc:sldMk cId="2681876745" sldId="276"/>
            <ac:spMk id="21" creationId="{03E8462A-FEBA-4848-81CC-3F8DA3E477BE}"/>
          </ac:spMkLst>
        </pc:spChg>
        <pc:spChg chg="add del">
          <ac:chgData name="SHOBHIT.RATAN@baruchmail.cuny.edu" userId="S::shobhit.ratan@baruchmail.cuny.edu::32797908-b33c-42ae-9ecb-dc4c0af7ec18" providerId="AD" clId="Web-{9920C609-542C-EF08-7744-D0F726CCC182}" dt="2018-12-11T15:50:16.980" v="5"/>
          <ac:spMkLst>
            <pc:docMk/>
            <pc:sldMk cId="2681876745" sldId="276"/>
            <ac:spMk id="34" creationId="{7941F9B1-B01B-4A84-89D9-B169AEB4E456}"/>
          </ac:spMkLst>
        </pc:spChg>
        <pc:grpChg chg="add del">
          <ac:chgData name="SHOBHIT.RATAN@baruchmail.cuny.edu" userId="S::shobhit.ratan@baruchmail.cuny.edu::32797908-b33c-42ae-9ecb-dc4c0af7ec18" providerId="AD" clId="Web-{9920C609-542C-EF08-7744-D0F726CCC182}" dt="2018-12-11T15:50:16.980" v="5"/>
          <ac:grpSpMkLst>
            <pc:docMk/>
            <pc:sldMk cId="2681876745" sldId="276"/>
            <ac:grpSpMk id="9" creationId="{609316A9-990D-4EC3-A671-70EE5C1493A4}"/>
          </ac:grpSpMkLst>
        </pc:grpChg>
        <pc:grpChg chg="add">
          <ac:chgData name="SHOBHIT.RATAN@baruchmail.cuny.edu" userId="S::shobhit.ratan@baruchmail.cuny.edu::32797908-b33c-42ae-9ecb-dc4c0af7ec18" providerId="AD" clId="Web-{9920C609-542C-EF08-7744-D0F726CCC182}" dt="2018-12-11T15:50:29.200" v="8"/>
          <ac:grpSpMkLst>
            <pc:docMk/>
            <pc:sldMk cId="2681876745" sldId="276"/>
            <ac:grpSpMk id="11" creationId="{609316A9-990D-4EC3-A671-70EE5C1493A4}"/>
          </ac:grpSpMkLst>
        </pc:grpChg>
        <pc:grpChg chg="add del">
          <ac:chgData name="SHOBHIT.RATAN@baruchmail.cuny.edu" userId="S::shobhit.ratan@baruchmail.cuny.edu::32797908-b33c-42ae-9ecb-dc4c0af7ec18" providerId="AD" clId="Web-{9920C609-542C-EF08-7744-D0F726CCC182}" dt="2018-12-11T15:50:16.980" v="5"/>
          <ac:grpSpMkLst>
            <pc:docMk/>
            <pc:sldMk cId="2681876745" sldId="276"/>
            <ac:grpSpMk id="23" creationId="{2109F83F-40FE-4DB3-84CC-09FB3340D06D}"/>
          </ac:grpSpMkLst>
        </pc:grpChg>
        <pc:picChg chg="add del mod">
          <ac:chgData name="SHOBHIT.RATAN@baruchmail.cuny.edu" userId="S::shobhit.ratan@baruchmail.cuny.edu::32797908-b33c-42ae-9ecb-dc4c0af7ec18" providerId="AD" clId="Web-{9920C609-542C-EF08-7744-D0F726CCC182}" dt="2018-12-11T15:50:17.590" v="6"/>
          <ac:picMkLst>
            <pc:docMk/>
            <pc:sldMk cId="2681876745" sldId="276"/>
            <ac:picMk id="4" creationId="{8CAD7CEE-338C-4D3C-8C09-B177E1E8AE3C}"/>
          </ac:picMkLst>
        </pc:picChg>
        <pc:picChg chg="add mod">
          <ac:chgData name="SHOBHIT.RATAN@baruchmail.cuny.edu" userId="S::shobhit.ratan@baruchmail.cuny.edu::32797908-b33c-42ae-9ecb-dc4c0af7ec18" providerId="AD" clId="Web-{9920C609-542C-EF08-7744-D0F726CCC182}" dt="2018-12-11T15:50:35.778" v="9" actId="14100"/>
          <ac:picMkLst>
            <pc:docMk/>
            <pc:sldMk cId="2681876745" sldId="276"/>
            <ac:picMk id="6" creationId="{C39E4D3C-184B-4EA8-B6AB-FF03D7696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1FA-7494-479B-9FC9-7992D4BB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551" y="1335276"/>
            <a:ext cx="9979193" cy="2604948"/>
          </a:xfrm>
        </p:spPr>
        <p:txBody>
          <a:bodyPr/>
          <a:lstStyle/>
          <a:p>
            <a:pPr algn="ctr"/>
            <a:r>
              <a:rPr lang="en-US"/>
              <a:t> Data Analysis Project</a:t>
            </a:r>
            <a:br>
              <a:rPr lang="en-US"/>
            </a:br>
            <a:r>
              <a:rPr lang="en-US"/>
              <a:t>NYC 311 Service (Jan -Jun17)</a:t>
            </a:r>
            <a:br>
              <a:rPr lang="en-US"/>
            </a:br>
            <a:r>
              <a:rPr lang="en-US"/>
              <a:t> </a:t>
            </a:r>
            <a:r>
              <a:rPr lang="en-US" b="1">
                <a:solidFill>
                  <a:schemeClr val="tx1"/>
                </a:solidFill>
              </a:rPr>
              <a:t>CIS 9655 – Fall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CAB46-FB74-4EB8-8F55-717868D1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647" y="4972607"/>
            <a:ext cx="7951893" cy="164630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Gina Moreno</a:t>
            </a:r>
          </a:p>
          <a:p>
            <a:pPr algn="ctr"/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Yifan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Yang</a:t>
            </a:r>
          </a:p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Shobhit Ratan</a:t>
            </a:r>
          </a:p>
        </p:txBody>
      </p:sp>
    </p:spTree>
    <p:extLst>
      <p:ext uri="{BB962C8B-B14F-4D97-AF65-F5344CB8AC3E}">
        <p14:creationId xmlns:p14="http://schemas.microsoft.com/office/powerpoint/2010/main" val="42198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89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Question 6: What are the top 10 complaint types in Q1(2017) across the 5 boroughs?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2DDF09-5399-444F-A65A-7133FC8B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740208"/>
            <a:ext cx="9933038" cy="45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401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Question 6: What are the top 10 complaint types in Q1 (2017) across the 5 Boroughs?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8983BC-7F07-4A7E-AEB9-B4F11D9B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3" y="1523755"/>
            <a:ext cx="9269360" cy="48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7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148"/>
            <a:ext cx="8710968" cy="1320800"/>
          </a:xfrm>
        </p:spPr>
        <p:txBody>
          <a:bodyPr>
            <a:normAutofit fontScale="90000"/>
          </a:bodyPr>
          <a:lstStyle/>
          <a:p>
            <a:r>
              <a:rPr lang="en-US"/>
              <a:t>Question 6: What are the top 10 complaint types in Q2(2017) across the 5 Boroughs?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67DFC9-B71A-406D-B2AE-753783E0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486848"/>
            <a:ext cx="10129682" cy="4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14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Question 6: What are the top 10 complaint types in Q2(2017) across the 5 Boroughs?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6A5370-B95D-4527-861A-74954D53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9" y="1476598"/>
            <a:ext cx="10375489" cy="52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70977"/>
            <a:ext cx="9253893" cy="1320800"/>
          </a:xfrm>
        </p:spPr>
        <p:txBody>
          <a:bodyPr>
            <a:normAutofit/>
          </a:bodyPr>
          <a:lstStyle/>
          <a:p>
            <a:r>
              <a:rPr lang="en-US" sz="3100"/>
              <a:t>Question 6: What are the top 10 complaint types per quarter (Q1 &amp; Q2)  across the 5 Boroughs?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EEC94-CAF3-45E2-BE61-F3DECAC7E4EA}"/>
              </a:ext>
            </a:extLst>
          </p:cNvPr>
          <p:cNvSpPr txBox="1"/>
          <p:nvPr/>
        </p:nvSpPr>
        <p:spPr>
          <a:xfrm>
            <a:off x="680883" y="899344"/>
            <a:ext cx="9293941" cy="68634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Key Insights</a:t>
            </a:r>
          </a:p>
          <a:p>
            <a:pPr algn="ctr"/>
            <a:endParaRPr lang="en-US" sz="2800" b="1"/>
          </a:p>
          <a:p>
            <a:pPr marL="342900" indent="-342900" algn="just">
              <a:buFont typeface="Arial,Sans-Serif"/>
              <a:buChar char="•"/>
            </a:pPr>
            <a:r>
              <a:rPr lang="en-US" sz="2400"/>
              <a:t>In both quarters (Q1 &amp; Q2), </a:t>
            </a:r>
            <a:r>
              <a:rPr lang="en-US" sz="2400" i="1">
                <a:solidFill>
                  <a:srgbClr val="0070C0"/>
                </a:solidFill>
              </a:rPr>
              <a:t>heat/hot water</a:t>
            </a:r>
            <a:r>
              <a:rPr lang="en-US" sz="2400"/>
              <a:t> is the biggest complaint type for 3 of the 5 Boroughs (Brooklyn, Bronx and Queens). However, for all boroughs the percentage of this complaint type reduces in Q2(Apr - Jun).</a:t>
            </a:r>
          </a:p>
          <a:p>
            <a:pPr algn="just"/>
            <a:endParaRPr lang="en-US" sz="2400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In Manhattan and Staten Island, </a:t>
            </a:r>
            <a:r>
              <a:rPr lang="en-US" sz="2400" i="1">
                <a:solidFill>
                  <a:srgbClr val="0070C0"/>
                </a:solidFill>
              </a:rPr>
              <a:t>Residential Noise</a:t>
            </a:r>
            <a:r>
              <a:rPr lang="en-US" sz="2400"/>
              <a:t> complaint type tops for both quarters. However, for all Boroughs, the percentage of this complaint type increased in Q2 compared to Q1.</a:t>
            </a:r>
          </a:p>
          <a:p>
            <a:pPr marL="342900" indent="-342900" algn="just">
              <a:buFont typeface="Arial"/>
              <a:buChar char="•"/>
            </a:pPr>
            <a:endParaRPr lang="en-US" sz="2400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Data visualization encodings may be used by service providers / agencies to </a:t>
            </a:r>
            <a:r>
              <a:rPr lang="en-US" sz="2400" i="1"/>
              <a:t>"what are the  major complaints"</a:t>
            </a:r>
            <a:r>
              <a:rPr lang="en-US" sz="2400"/>
              <a:t> and  then   further investigate; "</a:t>
            </a:r>
            <a:r>
              <a:rPr lang="en-US" sz="2400" i="1"/>
              <a:t>why these complaints are dominant in specific Boroughs?</a:t>
            </a:r>
          </a:p>
          <a:p>
            <a:pPr marL="342900" indent="-342900" algn="just">
              <a:buFont typeface="Arial"/>
              <a:buChar char="•"/>
            </a:pPr>
            <a:endParaRPr lang="en-US" sz="2400"/>
          </a:p>
          <a:p>
            <a:pPr algn="just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6297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1" y="56535"/>
            <a:ext cx="9762712" cy="1357670"/>
          </a:xfrm>
        </p:spPr>
        <p:txBody>
          <a:bodyPr>
            <a:normAutofit fontScale="90000"/>
          </a:bodyPr>
          <a:lstStyle/>
          <a:p>
            <a:r>
              <a:rPr lang="en-US"/>
              <a:t>Question 7: Which agency is the most efficient (in Q1)  to resolve  a complaint across the 5  Boroughs?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7CD3DD-3DA4-4C74-BB0B-885582B7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" y="1256082"/>
            <a:ext cx="9834715" cy="50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1" y="56535"/>
            <a:ext cx="9334087" cy="1357670"/>
          </a:xfrm>
        </p:spPr>
        <p:txBody>
          <a:bodyPr>
            <a:normAutofit fontScale="90000"/>
          </a:bodyPr>
          <a:lstStyle/>
          <a:p>
            <a:r>
              <a:rPr lang="en-US"/>
              <a:t>Question 7: Which agency is the most efficient (in Q1) to resolve a complaint across the 5 Boroughs?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A1E064-240C-4C3E-8910-191F039A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8" y="1408094"/>
            <a:ext cx="9588908" cy="48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6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6" y="-615"/>
            <a:ext cx="10048462" cy="1357670"/>
          </a:xfrm>
        </p:spPr>
        <p:txBody>
          <a:bodyPr>
            <a:normAutofit fontScale="90000"/>
          </a:bodyPr>
          <a:lstStyle/>
          <a:p>
            <a:r>
              <a:rPr lang="en-US"/>
              <a:t>Question 7: Which agency is the most efficient (in Q2)  to resolve  a complaint across the 5 Boroughs?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C0B804-259A-42E1-9437-7800EECA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9" y="1224874"/>
            <a:ext cx="9810135" cy="50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1" y="56535"/>
            <a:ext cx="9334087" cy="1357670"/>
          </a:xfrm>
        </p:spPr>
        <p:txBody>
          <a:bodyPr>
            <a:normAutofit fontScale="90000"/>
          </a:bodyPr>
          <a:lstStyle/>
          <a:p>
            <a:r>
              <a:rPr lang="en-US"/>
              <a:t>Question 7: Which agency is the most efficient (in Q2) to resolve a complaint across the 5 Boroughs?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400F0B-E7B0-41ED-8759-5C67B5A6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" y="1408747"/>
            <a:ext cx="9785555" cy="49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1" y="-10140"/>
            <a:ext cx="11305762" cy="1357670"/>
          </a:xfrm>
        </p:spPr>
        <p:txBody>
          <a:bodyPr>
            <a:normAutofit/>
          </a:bodyPr>
          <a:lstStyle/>
          <a:p>
            <a:r>
              <a:rPr lang="en-US" sz="2800"/>
              <a:t>Question 7: Which agency is the most efficient per quarter (Q1 &amp; Q2) to resolve a complaint across the 5 Boroughs?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D4044-A8EA-4613-85F2-BDF74FE282DA}"/>
              </a:ext>
            </a:extLst>
          </p:cNvPr>
          <p:cNvSpPr txBox="1"/>
          <p:nvPr/>
        </p:nvSpPr>
        <p:spPr>
          <a:xfrm>
            <a:off x="373625" y="779205"/>
            <a:ext cx="9822425" cy="64940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Key Insights</a:t>
            </a:r>
            <a:endParaRPr lang="en-US" b="1"/>
          </a:p>
          <a:p>
            <a:pPr algn="ctr"/>
            <a:endParaRPr lang="en-US" sz="2800" b="1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In Q1 (Jan – Mar), </a:t>
            </a:r>
            <a:r>
              <a:rPr lang="en-US" sz="2400" i="1">
                <a:solidFill>
                  <a:srgbClr val="0070C0"/>
                </a:solidFill>
              </a:rPr>
              <a:t>Department of Sanitation (DSNY)</a:t>
            </a:r>
            <a:r>
              <a:rPr lang="en-US" sz="2400"/>
              <a:t> is the most efficient agency in 3 of the 5 Boroughs (Staten Island, Queens &amp; Brooklyn). </a:t>
            </a:r>
            <a:r>
              <a:rPr lang="en-US" sz="2400" i="1">
                <a:solidFill>
                  <a:srgbClr val="0070C0"/>
                </a:solidFill>
              </a:rPr>
              <a:t>DCA</a:t>
            </a:r>
            <a:r>
              <a:rPr lang="en-US" sz="2400"/>
              <a:t> is most efficient in Manhattan and </a:t>
            </a:r>
            <a:r>
              <a:rPr lang="en-US" sz="2400" i="1">
                <a:solidFill>
                  <a:srgbClr val="0070C0"/>
                </a:solidFill>
              </a:rPr>
              <a:t>DOT</a:t>
            </a:r>
            <a:r>
              <a:rPr lang="en-US" sz="2400"/>
              <a:t> in  Bronx. </a:t>
            </a:r>
          </a:p>
          <a:p>
            <a:pPr marL="342900" indent="-342900" algn="just">
              <a:buFont typeface="Arial"/>
              <a:buChar char="•"/>
            </a:pPr>
            <a:endParaRPr lang="en-US" sz="2400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In Q2 (Apr – Jun), </a:t>
            </a:r>
            <a:r>
              <a:rPr lang="en-US" sz="2400" i="1">
                <a:solidFill>
                  <a:srgbClr val="0070C0"/>
                </a:solidFill>
              </a:rPr>
              <a:t>Department of Environmental Protection(DEP)</a:t>
            </a:r>
            <a:r>
              <a:rPr lang="en-US" sz="2400"/>
              <a:t> is the most efficient agency in all Boroughs except Manhattan. </a:t>
            </a:r>
            <a:r>
              <a:rPr lang="en-US" sz="2400" i="1">
                <a:solidFill>
                  <a:srgbClr val="0070C0"/>
                </a:solidFill>
              </a:rPr>
              <a:t>DOF</a:t>
            </a:r>
            <a:r>
              <a:rPr lang="en-US" sz="2400"/>
              <a:t> is top ranked in Manhattan.  </a:t>
            </a:r>
            <a:r>
              <a:rPr lang="en-US" sz="2400" i="1">
                <a:solidFill>
                  <a:srgbClr val="0070C0"/>
                </a:solidFill>
              </a:rPr>
              <a:t>DEP</a:t>
            </a:r>
            <a:r>
              <a:rPr lang="en-US" sz="2400"/>
              <a:t> did not even figure in the top 10 in Q1. Hence, for better insight, this may  be further investigated. </a:t>
            </a:r>
          </a:p>
          <a:p>
            <a:pPr algn="just"/>
            <a:endParaRPr lang="en-US" sz="2400"/>
          </a:p>
          <a:p>
            <a:pPr marL="457200" indent="-457200" algn="just">
              <a:buFont typeface="Arial"/>
              <a:buChar char="•"/>
            </a:pPr>
            <a:r>
              <a:rPr lang="en-US" sz="2400"/>
              <a:t> </a:t>
            </a:r>
            <a:r>
              <a:rPr lang="en-US" sz="2400" i="1">
                <a:solidFill>
                  <a:srgbClr val="0070C0"/>
                </a:solidFill>
              </a:rPr>
              <a:t>DSNY</a:t>
            </a:r>
            <a:r>
              <a:rPr lang="en-US" sz="2400"/>
              <a:t> continues to be among top  performing agency for all Boroughs in Q2.   </a:t>
            </a:r>
          </a:p>
          <a:p>
            <a:pPr algn="just"/>
            <a:endParaRPr lang="en-US" sz="2400"/>
          </a:p>
          <a:p>
            <a:pPr marL="457200" indent="-457200" algn="just">
              <a:buFont typeface="Arial"/>
              <a:buChar char="•"/>
            </a:pPr>
            <a:r>
              <a:rPr lang="en-US" sz="2400"/>
              <a:t>In Q2, Staten Island has missing information for </a:t>
            </a:r>
            <a:r>
              <a:rPr lang="en-US" sz="2400" i="1">
                <a:solidFill>
                  <a:srgbClr val="0070C0"/>
                </a:solidFill>
              </a:rPr>
              <a:t>Economic Development Corporation (EDC)</a:t>
            </a:r>
            <a:r>
              <a:rPr lang="en-US" sz="2400"/>
              <a:t>. May need further investigation.</a:t>
            </a:r>
          </a:p>
          <a:p>
            <a:pPr marL="457200" indent="-457200" algn="just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412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2A6CB2-4527-4024-BAAA-62A206BC5206}"/>
              </a:ext>
            </a:extLst>
          </p:cNvPr>
          <p:cNvSpPr txBox="1">
            <a:spLocks/>
          </p:cNvSpPr>
          <p:nvPr/>
        </p:nvSpPr>
        <p:spPr>
          <a:xfrm>
            <a:off x="148851" y="179438"/>
            <a:ext cx="9248054" cy="1173316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/>
              <a:t>Question 1: Which month had the greatest total number of complaints, for the first half of 2017? </a:t>
            </a:r>
          </a:p>
          <a:p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0C2FDA-80AF-42A5-8371-D78787C1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1347071"/>
            <a:ext cx="10215715" cy="55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6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C39E4D3C-184B-4EA8-B6AB-FF03D769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38" y="1066377"/>
            <a:ext cx="6483862" cy="48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F8ECFB-C6DD-4320-80A6-800B0AF477EC}"/>
              </a:ext>
            </a:extLst>
          </p:cNvPr>
          <p:cNvSpPr txBox="1"/>
          <p:nvPr/>
        </p:nvSpPr>
        <p:spPr>
          <a:xfrm>
            <a:off x="754625" y="1283109"/>
            <a:ext cx="8421329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Key Insights</a:t>
            </a:r>
          </a:p>
          <a:p>
            <a:pPr algn="ctr"/>
            <a:endParaRPr lang="en-US" sz="2800" b="1"/>
          </a:p>
          <a:p>
            <a:pPr marL="342900" indent="-342900" algn="just">
              <a:buFont typeface="Arial"/>
              <a:buChar char="•"/>
            </a:pPr>
            <a:r>
              <a:rPr lang="en-US" sz="2800"/>
              <a:t>June had the greatest number of complaints followed by May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/>
              <a:t>February had the fewest complaints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/>
              <a:t>We can speculate as to why this might be – seasonal variation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/>
              <a:t>Visually encoding borough with color we can see quite easily that Brooklyn had the greatest number of complaints overall for the time period we looked at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9B11E-E7E0-4038-9D73-7FCB153F7B94}"/>
              </a:ext>
            </a:extLst>
          </p:cNvPr>
          <p:cNvSpPr txBox="1">
            <a:spLocks/>
          </p:cNvSpPr>
          <p:nvPr/>
        </p:nvSpPr>
        <p:spPr>
          <a:xfrm>
            <a:off x="148851" y="179438"/>
            <a:ext cx="9248054" cy="1173316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/>
              <a:t>Question 1: Which month had the greatest total number of complaints, for the first half of 2017?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3C793-374B-4A9A-A740-B475E2255094}"/>
              </a:ext>
            </a:extLst>
          </p:cNvPr>
          <p:cNvSpPr txBox="1"/>
          <p:nvPr/>
        </p:nvSpPr>
        <p:spPr>
          <a:xfrm>
            <a:off x="3048000" y="3200400"/>
            <a:ext cx="60960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3BD08B-2B4E-4CCE-A416-1340B78B63D7}"/>
              </a:ext>
            </a:extLst>
          </p:cNvPr>
          <p:cNvSpPr txBox="1">
            <a:spLocks/>
          </p:cNvSpPr>
          <p:nvPr/>
        </p:nvSpPr>
        <p:spPr>
          <a:xfrm>
            <a:off x="148851" y="179438"/>
            <a:ext cx="9248054" cy="11733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Question 2: Which day of which month had the greatest number of complaints? </a:t>
            </a:r>
          </a:p>
          <a:p>
            <a:pPr algn="just"/>
            <a:endParaRPr lang="en-US"/>
          </a:p>
          <a:p>
            <a:endParaRPr lang="en-US"/>
          </a:p>
        </p:txBody>
      </p:sp>
      <p:pic>
        <p:nvPicPr>
          <p:cNvPr id="3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F4703AF4-EA74-45AA-8301-B6A75448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" y="1341991"/>
            <a:ext cx="10867102" cy="55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D6C32-8399-4E4D-AAFD-1ACB85503CC7}"/>
              </a:ext>
            </a:extLst>
          </p:cNvPr>
          <p:cNvSpPr txBox="1"/>
          <p:nvPr/>
        </p:nvSpPr>
        <p:spPr>
          <a:xfrm>
            <a:off x="644012" y="1442883"/>
            <a:ext cx="8421329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Key Insights</a:t>
            </a:r>
          </a:p>
          <a:p>
            <a:pPr algn="ctr"/>
            <a:endParaRPr lang="en-US" sz="2800" b="1"/>
          </a:p>
          <a:p>
            <a:pPr marL="342900" indent="-342900" algn="just">
              <a:buFont typeface="Arial"/>
              <a:buChar char="•"/>
            </a:pPr>
            <a:r>
              <a:rPr lang="en-US" sz="2800" dirty="0"/>
              <a:t>Visually encoding month using color allows us to see this while the horizontal axis encodes the ordered variable of day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/>
              <a:t>March 15th had the most number of complaints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/>
              <a:t>January 2nd had the fewest number of complaints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dirty="0"/>
              <a:t>Again, we are encouraged to speculate why this might be the case </a:t>
            </a:r>
          </a:p>
          <a:p>
            <a:pPr marL="342900" indent="-342900" algn="just">
              <a:buFont typeface="Arial"/>
              <a:buChar char="•"/>
            </a:pPr>
            <a:endParaRPr lang="en-US" sz="2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E77B60-AA63-40D2-830A-B02C7D6A89C0}"/>
              </a:ext>
            </a:extLst>
          </p:cNvPr>
          <p:cNvSpPr txBox="1">
            <a:spLocks/>
          </p:cNvSpPr>
          <p:nvPr/>
        </p:nvSpPr>
        <p:spPr>
          <a:xfrm>
            <a:off x="148851" y="179438"/>
            <a:ext cx="9248054" cy="11733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Question 2: Which day of which month had the greatest number of complaints? </a:t>
            </a:r>
          </a:p>
          <a:p>
            <a:pPr algn="just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890"/>
            <a:ext cx="10009078" cy="1514323"/>
          </a:xfrm>
        </p:spPr>
        <p:txBody>
          <a:bodyPr>
            <a:normAutofit fontScale="90000"/>
          </a:bodyPr>
          <a:lstStyle/>
          <a:p>
            <a:r>
              <a:rPr lang="en-US"/>
              <a:t>Question 4: What are the top 10 location types where 311 complaints occurred across the 5 boroughs?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068B18-74D4-4B9E-923E-6A621D8C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8" y="1434889"/>
            <a:ext cx="6734627" cy="518565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62B2BF-9CD3-4A42-BCFC-AAAC7673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81" y="1432076"/>
            <a:ext cx="1937255" cy="5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1" y="167148"/>
            <a:ext cx="10919540" cy="1320800"/>
          </a:xfrm>
        </p:spPr>
        <p:txBody>
          <a:bodyPr>
            <a:normAutofit fontScale="90000"/>
          </a:bodyPr>
          <a:lstStyle/>
          <a:p>
            <a:r>
              <a:rPr lang="en-US"/>
              <a:t>Question 4: What are the top 10 location  types </a:t>
            </a:r>
            <a:br>
              <a:rPr lang="en-US"/>
            </a:br>
            <a:r>
              <a:rPr lang="en-US"/>
              <a:t>where 311 complaints occurred across the 5 boroughs?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EEC94-CAF3-45E2-BE61-F3DECAC7E4EA}"/>
              </a:ext>
            </a:extLst>
          </p:cNvPr>
          <p:cNvSpPr txBox="1"/>
          <p:nvPr/>
        </p:nvSpPr>
        <p:spPr>
          <a:xfrm>
            <a:off x="680883" y="1651819"/>
            <a:ext cx="9293941" cy="39087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Key Insights</a:t>
            </a:r>
          </a:p>
          <a:p>
            <a:pPr algn="ctr"/>
            <a:endParaRPr lang="en-US" sz="2800" b="1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Street/sidewalk is the location type which had most 311 complaints.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Residential buildings are the second top location with most 311 complaints.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In terms of variety of location types, Brooklyn and Queens have more different location types than other boroughs.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Brooklyn has more location types than other 4 boroughs.</a:t>
            </a:r>
          </a:p>
          <a:p>
            <a:pPr marL="342900" indent="-342900" algn="just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137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ED1-91A3-45E2-BB3A-8E8830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890"/>
            <a:ext cx="9370958" cy="1320800"/>
          </a:xfrm>
        </p:spPr>
        <p:txBody>
          <a:bodyPr>
            <a:normAutofit fontScale="90000"/>
          </a:bodyPr>
          <a:lstStyle/>
          <a:p>
            <a:r>
              <a:rPr lang="en-US"/>
              <a:t>Question 5: What are the top 10 noise complaint descriptors  across the 5 boroughs? 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7420A9-7EF5-4AFE-8288-4F4184FB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8" t="10921" r="-257" b="190"/>
          <a:stretch/>
        </p:blipFill>
        <p:spPr>
          <a:xfrm>
            <a:off x="6081310" y="1256584"/>
            <a:ext cx="1895892" cy="553983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70C007-BE8C-4BE5-BAC4-6DAD1BD3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2" y="1273231"/>
            <a:ext cx="5319485" cy="55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EEC94-CAF3-45E2-BE61-F3DECAC7E4EA}"/>
              </a:ext>
            </a:extLst>
          </p:cNvPr>
          <p:cNvSpPr txBox="1"/>
          <p:nvPr/>
        </p:nvSpPr>
        <p:spPr>
          <a:xfrm>
            <a:off x="680883" y="1651819"/>
            <a:ext cx="9293941" cy="31700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Key Insights</a:t>
            </a:r>
          </a:p>
          <a:p>
            <a:pPr algn="ctr"/>
            <a:endParaRPr lang="en-US" sz="2800" b="1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Loud music is the top complaint descriptor. </a:t>
            </a:r>
          </a:p>
          <a:p>
            <a:pPr marL="342900" indent="-342900" algn="just">
              <a:buFont typeface="Arial,Sans-Serif"/>
              <a:buChar char="•"/>
            </a:pPr>
            <a:r>
              <a:rPr lang="en-US" sz="2400"/>
              <a:t>No access is the second top complaint descriptor.</a:t>
            </a:r>
          </a:p>
          <a:p>
            <a:pPr marL="342900" indent="-342900" algn="just">
              <a:buFont typeface="Arial,Sans-Serif"/>
              <a:buChar char="•"/>
            </a:pPr>
            <a:r>
              <a:rPr lang="en-US" sz="2400"/>
              <a:t>In terms of variety of complaint descriptors, Brooklyn and Queens have more different complaint descriptors than other boroughs.</a:t>
            </a:r>
          </a:p>
          <a:p>
            <a:pPr marL="342900" indent="-342900" algn="just">
              <a:buFont typeface="Arial,Sans-Serif"/>
              <a:buChar char="•"/>
            </a:pPr>
            <a:r>
              <a:rPr lang="en-US" sz="2400"/>
              <a:t>Brooklyn has most complaint descriptors than other 4 boroughs.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6AC30-DABC-4394-87A4-8226BED2651F}"/>
              </a:ext>
            </a:extLst>
          </p:cNvPr>
          <p:cNvSpPr txBox="1"/>
          <p:nvPr/>
        </p:nvSpPr>
        <p:spPr>
          <a:xfrm>
            <a:off x="352425" y="285750"/>
            <a:ext cx="94011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Question 5: What are the top 10 noise complaint descriptors across the 5 Boroughs?</a:t>
            </a:r>
          </a:p>
        </p:txBody>
      </p:sp>
    </p:spTree>
    <p:extLst>
      <p:ext uri="{BB962C8B-B14F-4D97-AF65-F5344CB8AC3E}">
        <p14:creationId xmlns:p14="http://schemas.microsoft.com/office/powerpoint/2010/main" val="3226182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 Data Analysis Project NYC 311 Service (Jan -Jun17)  CIS 9655 – Fall 2018</vt:lpstr>
      <vt:lpstr>PowerPoint Presentation</vt:lpstr>
      <vt:lpstr>PowerPoint Presentation</vt:lpstr>
      <vt:lpstr>PowerPoint Presentation</vt:lpstr>
      <vt:lpstr>PowerPoint Presentation</vt:lpstr>
      <vt:lpstr>Question 4: What are the top 10 location types where 311 complaints occurred across the 5 boroughs?</vt:lpstr>
      <vt:lpstr>Question 4: What are the top 10 location  types  where 311 complaints occurred across the 5 boroughs? </vt:lpstr>
      <vt:lpstr>Question 5: What are the top 10 noise complaint descriptors  across the 5 boroughs? </vt:lpstr>
      <vt:lpstr>PowerPoint Presentation</vt:lpstr>
      <vt:lpstr>Question 6: What are the top 10 complaint types in Q1(2017) across the 5 boroughs?</vt:lpstr>
      <vt:lpstr>Question 6: What are the top 10 complaint types in Q1 (2017) across the 5 Boroughs?</vt:lpstr>
      <vt:lpstr>Question 6: What are the top 10 complaint types in Q2(2017) across the 5 Boroughs?</vt:lpstr>
      <vt:lpstr>Question 6: What are the top 10 complaint types in Q2(2017) across the 5 Boroughs?</vt:lpstr>
      <vt:lpstr>Question 6: What are the top 10 complaint types per quarter (Q1 &amp; Q2)  across the 5 Boroughs?</vt:lpstr>
      <vt:lpstr>Question 7: Which agency is the most efficient (in Q1)  to resolve  a complaint across the 5  Boroughs?</vt:lpstr>
      <vt:lpstr>Question 7: Which agency is the most efficient (in Q1) to resolve a complaint across the 5 Boroughs?</vt:lpstr>
      <vt:lpstr>Question 7: Which agency is the most efficient (in Q2)  to resolve  a complaint across the 5 Boroughs?</vt:lpstr>
      <vt:lpstr>Question 7: Which agency is the most efficient (in Q2) to resolve a complaint across the 5 Boroughs?</vt:lpstr>
      <vt:lpstr>Question 7: Which agency is the most efficient per quarter (Q1 &amp; Q2) to resolve a complaint across the 5 Boroughs?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 Data Analysis Project CIS 9655</dc:title>
  <dc:creator>Shobhit Ratan</dc:creator>
  <cp:revision>14</cp:revision>
  <dcterms:created xsi:type="dcterms:W3CDTF">2018-12-06T04:37:45Z</dcterms:created>
  <dcterms:modified xsi:type="dcterms:W3CDTF">2018-12-25T04:45:03Z</dcterms:modified>
</cp:coreProperties>
</file>